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81" r:id="rId15"/>
    <p:sldId id="275" r:id="rId16"/>
    <p:sldId id="274" r:id="rId17"/>
    <p:sldId id="276" r:id="rId18"/>
    <p:sldId id="278" r:id="rId19"/>
    <p:sldId id="282" r:id="rId20"/>
    <p:sldId id="284" r:id="rId21"/>
    <p:sldId id="285" r:id="rId22"/>
    <p:sldId id="271" r:id="rId23"/>
    <p:sldId id="270" r:id="rId24"/>
    <p:sldId id="272" r:id="rId25"/>
    <p:sldId id="273" r:id="rId26"/>
    <p:sldId id="286" r:id="rId27"/>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0305"/>
    <a:srgbClr val="ED7217"/>
    <a:srgbClr val="10AD08"/>
    <a:srgbClr val="0834B9"/>
    <a:srgbClr val="2C39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8" d="100"/>
          <a:sy n="58" d="100"/>
        </p:scale>
        <p:origin x="4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0A8F2D-5D67-4D0C-A466-0A663E01FAE4}" type="datetimeFigureOut">
              <a:rPr lang="en-US" smtClean="0"/>
              <a:t>4/1/2020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3D6871-ABD9-4118-BD27-E5CF0B0F5558}" type="slidenum">
              <a:rPr lang="en-US" smtClean="0"/>
              <a:t>‹#›</a:t>
            </a:fld>
            <a:endParaRPr lang="en-US"/>
          </a:p>
        </p:txBody>
      </p:sp>
    </p:spTree>
    <p:extLst>
      <p:ext uri="{BB962C8B-B14F-4D97-AF65-F5344CB8AC3E}">
        <p14:creationId xmlns:p14="http://schemas.microsoft.com/office/powerpoint/2010/main" val="99666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91D65-01C0-2A4F-8921-B68B35F63DC6}" type="slidenum">
              <a:rPr lang="en-US" smtClean="0"/>
              <a:t>26</a:t>
            </a:fld>
            <a:endParaRPr lang="en-US" dirty="0"/>
          </a:p>
        </p:txBody>
      </p:sp>
    </p:spTree>
    <p:extLst>
      <p:ext uri="{BB962C8B-B14F-4D97-AF65-F5344CB8AC3E}">
        <p14:creationId xmlns:p14="http://schemas.microsoft.com/office/powerpoint/2010/main" val="2500560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3B16CB-178D-4BAE-8602-632F6001710C}"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02455-4434-4222-A61F-289A5A0875BE}" type="slidenum">
              <a:rPr lang="en-US" smtClean="0"/>
              <a:t>‹#›</a:t>
            </a:fld>
            <a:endParaRPr lang="en-US"/>
          </a:p>
        </p:txBody>
      </p:sp>
    </p:spTree>
    <p:extLst>
      <p:ext uri="{BB962C8B-B14F-4D97-AF65-F5344CB8AC3E}">
        <p14:creationId xmlns:p14="http://schemas.microsoft.com/office/powerpoint/2010/main" val="289887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3B16CB-178D-4BAE-8602-632F6001710C}"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02455-4434-4222-A61F-289A5A0875BE}" type="slidenum">
              <a:rPr lang="en-US" smtClean="0"/>
              <a:t>‹#›</a:t>
            </a:fld>
            <a:endParaRPr lang="en-US"/>
          </a:p>
        </p:txBody>
      </p:sp>
    </p:spTree>
    <p:extLst>
      <p:ext uri="{BB962C8B-B14F-4D97-AF65-F5344CB8AC3E}">
        <p14:creationId xmlns:p14="http://schemas.microsoft.com/office/powerpoint/2010/main" val="3212342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3B16CB-178D-4BAE-8602-632F6001710C}"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02455-4434-4222-A61F-289A5A0875BE}" type="slidenum">
              <a:rPr lang="en-US" smtClean="0"/>
              <a:t>‹#›</a:t>
            </a:fld>
            <a:endParaRPr lang="en-US"/>
          </a:p>
        </p:txBody>
      </p:sp>
    </p:spTree>
    <p:extLst>
      <p:ext uri="{BB962C8B-B14F-4D97-AF65-F5344CB8AC3E}">
        <p14:creationId xmlns:p14="http://schemas.microsoft.com/office/powerpoint/2010/main" val="242445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3B16CB-178D-4BAE-8602-632F6001710C}"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02455-4434-4222-A61F-289A5A0875BE}" type="slidenum">
              <a:rPr lang="en-US" smtClean="0"/>
              <a:t>‹#›</a:t>
            </a:fld>
            <a:endParaRPr lang="en-US"/>
          </a:p>
        </p:txBody>
      </p:sp>
    </p:spTree>
    <p:extLst>
      <p:ext uri="{BB962C8B-B14F-4D97-AF65-F5344CB8AC3E}">
        <p14:creationId xmlns:p14="http://schemas.microsoft.com/office/powerpoint/2010/main" val="2382163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3B16CB-178D-4BAE-8602-632F6001710C}"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02455-4434-4222-A61F-289A5A0875BE}" type="slidenum">
              <a:rPr lang="en-US" smtClean="0"/>
              <a:t>‹#›</a:t>
            </a:fld>
            <a:endParaRPr lang="en-US"/>
          </a:p>
        </p:txBody>
      </p:sp>
    </p:spTree>
    <p:extLst>
      <p:ext uri="{BB962C8B-B14F-4D97-AF65-F5344CB8AC3E}">
        <p14:creationId xmlns:p14="http://schemas.microsoft.com/office/powerpoint/2010/main" val="213934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3B16CB-178D-4BAE-8602-632F6001710C}" type="datetimeFigureOut">
              <a:rPr lang="en-US" smtClean="0"/>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02455-4434-4222-A61F-289A5A0875BE}" type="slidenum">
              <a:rPr lang="en-US" smtClean="0"/>
              <a:t>‹#›</a:t>
            </a:fld>
            <a:endParaRPr lang="en-US"/>
          </a:p>
        </p:txBody>
      </p:sp>
    </p:spTree>
    <p:extLst>
      <p:ext uri="{BB962C8B-B14F-4D97-AF65-F5344CB8AC3E}">
        <p14:creationId xmlns:p14="http://schemas.microsoft.com/office/powerpoint/2010/main" val="529783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3B16CB-178D-4BAE-8602-632F6001710C}" type="datetimeFigureOut">
              <a:rPr lang="en-US" smtClean="0"/>
              <a:t>4/1/2020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F02455-4434-4222-A61F-289A5A0875BE}" type="slidenum">
              <a:rPr lang="en-US" smtClean="0"/>
              <a:t>‹#›</a:t>
            </a:fld>
            <a:endParaRPr lang="en-US"/>
          </a:p>
        </p:txBody>
      </p:sp>
    </p:spTree>
    <p:extLst>
      <p:ext uri="{BB962C8B-B14F-4D97-AF65-F5344CB8AC3E}">
        <p14:creationId xmlns:p14="http://schemas.microsoft.com/office/powerpoint/2010/main" val="116002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3B16CB-178D-4BAE-8602-632F6001710C}" type="datetimeFigureOut">
              <a:rPr lang="en-US" smtClean="0"/>
              <a:t>4/1/2020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F02455-4434-4222-A61F-289A5A0875BE}" type="slidenum">
              <a:rPr lang="en-US" smtClean="0"/>
              <a:t>‹#›</a:t>
            </a:fld>
            <a:endParaRPr lang="en-US"/>
          </a:p>
        </p:txBody>
      </p:sp>
    </p:spTree>
    <p:extLst>
      <p:ext uri="{BB962C8B-B14F-4D97-AF65-F5344CB8AC3E}">
        <p14:creationId xmlns:p14="http://schemas.microsoft.com/office/powerpoint/2010/main" val="3455189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B16CB-178D-4BAE-8602-632F6001710C}" type="datetimeFigureOut">
              <a:rPr lang="en-US" smtClean="0"/>
              <a:t>4/1/2020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F02455-4434-4222-A61F-289A5A0875BE}" type="slidenum">
              <a:rPr lang="en-US" smtClean="0"/>
              <a:t>‹#›</a:t>
            </a:fld>
            <a:endParaRPr lang="en-US"/>
          </a:p>
        </p:txBody>
      </p:sp>
    </p:spTree>
    <p:extLst>
      <p:ext uri="{BB962C8B-B14F-4D97-AF65-F5344CB8AC3E}">
        <p14:creationId xmlns:p14="http://schemas.microsoft.com/office/powerpoint/2010/main" val="389193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913B16CB-178D-4BAE-8602-632F6001710C}" type="datetimeFigureOut">
              <a:rPr lang="en-US" smtClean="0"/>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02455-4434-4222-A61F-289A5A0875BE}" type="slidenum">
              <a:rPr lang="en-US" smtClean="0"/>
              <a:t>‹#›</a:t>
            </a:fld>
            <a:endParaRPr lang="en-US"/>
          </a:p>
        </p:txBody>
      </p:sp>
    </p:spTree>
    <p:extLst>
      <p:ext uri="{BB962C8B-B14F-4D97-AF65-F5344CB8AC3E}">
        <p14:creationId xmlns:p14="http://schemas.microsoft.com/office/powerpoint/2010/main" val="3850142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913B16CB-178D-4BAE-8602-632F6001710C}" type="datetimeFigureOut">
              <a:rPr lang="en-US" smtClean="0"/>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02455-4434-4222-A61F-289A5A0875BE}" type="slidenum">
              <a:rPr lang="en-US" smtClean="0"/>
              <a:t>‹#›</a:t>
            </a:fld>
            <a:endParaRPr lang="en-US"/>
          </a:p>
        </p:txBody>
      </p:sp>
    </p:spTree>
    <p:extLst>
      <p:ext uri="{BB962C8B-B14F-4D97-AF65-F5344CB8AC3E}">
        <p14:creationId xmlns:p14="http://schemas.microsoft.com/office/powerpoint/2010/main" val="120695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13B16CB-178D-4BAE-8602-632F6001710C}" type="datetimeFigureOut">
              <a:rPr lang="en-US" smtClean="0"/>
              <a:t>4/1/2020</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06F02455-4434-4222-A61F-289A5A0875BE}" type="slidenum">
              <a:rPr lang="en-US" smtClean="0"/>
              <a:t>‹#›</a:t>
            </a:fld>
            <a:endParaRPr lang="en-US"/>
          </a:p>
        </p:txBody>
      </p:sp>
    </p:spTree>
    <p:extLst>
      <p:ext uri="{BB962C8B-B14F-4D97-AF65-F5344CB8AC3E}">
        <p14:creationId xmlns:p14="http://schemas.microsoft.com/office/powerpoint/2010/main" val="168544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www.indigoworkplace.com/contact-us" TargetMode="Externa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994B4-203A-418B-85B5-ED72F66B145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6DD54A2-E72C-4346-A69F-B1CD691E5BE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E23C6A5-854F-4712-8640-BD98DE3553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1"/>
            <a:ext cx="24383996" cy="13715998"/>
          </a:xfrm>
          <a:prstGeom prst="rect">
            <a:avLst/>
          </a:prstGeom>
        </p:spPr>
      </p:pic>
      <p:sp>
        <p:nvSpPr>
          <p:cNvPr id="15" name="TextBox 14">
            <a:extLst>
              <a:ext uri="{FF2B5EF4-FFF2-40B4-BE49-F238E27FC236}">
                <a16:creationId xmlns:a16="http://schemas.microsoft.com/office/drawing/2014/main" id="{E39F0E8D-79DC-4312-A2D9-17F23D497EAA}"/>
              </a:ext>
            </a:extLst>
          </p:cNvPr>
          <p:cNvSpPr txBox="1"/>
          <p:nvPr/>
        </p:nvSpPr>
        <p:spPr>
          <a:xfrm>
            <a:off x="2957614" y="919566"/>
            <a:ext cx="6330579" cy="1446550"/>
          </a:xfrm>
          <a:prstGeom prst="rect">
            <a:avLst/>
          </a:prstGeom>
          <a:noFill/>
        </p:spPr>
        <p:txBody>
          <a:bodyPr wrap="none" rtlCol="0">
            <a:spAutoFit/>
          </a:bodyPr>
          <a:lstStyle/>
          <a:p>
            <a:pPr algn="ctr"/>
            <a:r>
              <a:rPr lang="en-US" sz="8800" b="1" dirty="0">
                <a:solidFill>
                  <a:schemeClr val="bg1"/>
                </a:solidFill>
                <a:latin typeface="Arial" panose="020B0604020202020204" pitchFamily="34" charset="0"/>
                <a:cs typeface="Arial" panose="020B0604020202020204" pitchFamily="34" charset="0"/>
              </a:rPr>
              <a:t>DRIVER OF</a:t>
            </a:r>
          </a:p>
        </p:txBody>
      </p:sp>
      <p:sp>
        <p:nvSpPr>
          <p:cNvPr id="16" name="TextBox 15">
            <a:extLst>
              <a:ext uri="{FF2B5EF4-FFF2-40B4-BE49-F238E27FC236}">
                <a16:creationId xmlns:a16="http://schemas.microsoft.com/office/drawing/2014/main" id="{7F0DB1A4-7946-47BC-96A5-AC81B68CD168}"/>
              </a:ext>
            </a:extLst>
          </p:cNvPr>
          <p:cNvSpPr txBox="1"/>
          <p:nvPr/>
        </p:nvSpPr>
        <p:spPr>
          <a:xfrm>
            <a:off x="2096480" y="1981232"/>
            <a:ext cx="7808548" cy="1631216"/>
          </a:xfrm>
          <a:prstGeom prst="rect">
            <a:avLst/>
          </a:prstGeom>
          <a:noFill/>
        </p:spPr>
        <p:txBody>
          <a:bodyPr wrap="none" rtlCol="0">
            <a:spAutoFit/>
          </a:bodyPr>
          <a:lstStyle/>
          <a:p>
            <a:pPr algn="ctr"/>
            <a:r>
              <a:rPr lang="en-US" sz="10000" b="1" dirty="0">
                <a:solidFill>
                  <a:schemeClr val="bg1"/>
                </a:solidFill>
                <a:latin typeface="Arial" panose="020B0604020202020204" pitchFamily="34" charset="0"/>
                <a:cs typeface="Arial" panose="020B0604020202020204" pitchFamily="34" charset="0"/>
              </a:rPr>
              <a:t>THE MONTH</a:t>
            </a:r>
          </a:p>
        </p:txBody>
      </p:sp>
      <p:sp>
        <p:nvSpPr>
          <p:cNvPr id="17" name="TextBox 16">
            <a:extLst>
              <a:ext uri="{FF2B5EF4-FFF2-40B4-BE49-F238E27FC236}">
                <a16:creationId xmlns:a16="http://schemas.microsoft.com/office/drawing/2014/main" id="{BF282B2C-CE2C-4A7C-99AA-802C5A03FB97}"/>
              </a:ext>
            </a:extLst>
          </p:cNvPr>
          <p:cNvSpPr txBox="1"/>
          <p:nvPr/>
        </p:nvSpPr>
        <p:spPr>
          <a:xfrm>
            <a:off x="2439848" y="11184777"/>
            <a:ext cx="7366119" cy="1323439"/>
          </a:xfrm>
          <a:prstGeom prst="rect">
            <a:avLst/>
          </a:prstGeom>
          <a:noFill/>
        </p:spPr>
        <p:txBody>
          <a:bodyPr wrap="none" rtlCol="0">
            <a:spAutoFit/>
          </a:bodyPr>
          <a:lstStyle/>
          <a:p>
            <a:pPr algn="ctr"/>
            <a:r>
              <a:rPr lang="en-US" sz="8000" b="1" dirty="0">
                <a:solidFill>
                  <a:schemeClr val="bg1"/>
                </a:solidFill>
                <a:latin typeface="Arial" panose="020B0604020202020204" pitchFamily="34" charset="0"/>
                <a:cs typeface="Arial" panose="020B0604020202020204" pitchFamily="34" charset="0"/>
              </a:rPr>
              <a:t>DRIVER NAME</a:t>
            </a:r>
          </a:p>
        </p:txBody>
      </p:sp>
      <p:pic>
        <p:nvPicPr>
          <p:cNvPr id="9" name="Picture 8">
            <a:extLst>
              <a:ext uri="{FF2B5EF4-FFF2-40B4-BE49-F238E27FC236}">
                <a16:creationId xmlns:a16="http://schemas.microsoft.com/office/drawing/2014/main" id="{C63781AF-D4AF-41CD-8DB6-74DCBF0D05F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8891" t="1044" r="8310" b="2458"/>
          <a:stretch/>
        </p:blipFill>
        <p:spPr>
          <a:xfrm>
            <a:off x="2666098" y="3771073"/>
            <a:ext cx="6858000" cy="7024694"/>
          </a:xfrm>
          <a:prstGeom prst="ellipse">
            <a:avLst/>
          </a:prstGeom>
          <a:ln w="190500" cap="rnd">
            <a:solidFill>
              <a:schemeClr val="bg1"/>
            </a:solidFill>
            <a:prstDash val="solid"/>
          </a:ln>
          <a:effectLst>
            <a:glow>
              <a:schemeClr val="bg1"/>
            </a:glow>
          </a:effectLst>
          <a:scene3d>
            <a:camera prst="orthographicFront"/>
            <a:lightRig rig="threePt" dir="t">
              <a:rot lat="0" lon="0" rev="19200000"/>
            </a:lightRig>
          </a:scene3d>
          <a:sp3d extrusionH="25400">
            <a:extrusionClr>
              <a:srgbClr val="000000"/>
            </a:extrusionClr>
          </a:sp3d>
        </p:spPr>
      </p:pic>
    </p:spTree>
    <p:extLst>
      <p:ext uri="{BB962C8B-B14F-4D97-AF65-F5344CB8AC3E}">
        <p14:creationId xmlns:p14="http://schemas.microsoft.com/office/powerpoint/2010/main" val="1960454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 y="21"/>
            <a:ext cx="24383960" cy="13715977"/>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287267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445622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1309415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 y="21"/>
            <a:ext cx="24383960" cy="13715977"/>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287267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445622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1334431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 y="22"/>
            <a:ext cx="24383958" cy="13715976"/>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287267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445622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59005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 y="20"/>
            <a:ext cx="24383957" cy="13715976"/>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287267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445622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2056954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 y="21"/>
            <a:ext cx="24383955" cy="13715974"/>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287267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445622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1939633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 y="21"/>
            <a:ext cx="24383953" cy="13715973"/>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287267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445622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134761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 y="20"/>
            <a:ext cx="24383955" cy="13715974"/>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287267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445622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1947439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 y="21"/>
            <a:ext cx="24383953" cy="13715973"/>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287267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445622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522062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 y="20"/>
            <a:ext cx="24383951" cy="13715972"/>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460622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599927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3880236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 y="21"/>
            <a:ext cx="24383950" cy="13715971"/>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460622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599927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4100445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119AB9-12CE-463B-9E01-F2BA05D19E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24383998" cy="13715998"/>
          </a:xfrm>
          <a:prstGeom prst="rect">
            <a:avLst/>
          </a:prstGeom>
        </p:spPr>
      </p:pic>
      <p:pic>
        <p:nvPicPr>
          <p:cNvPr id="6" name="Picture 5">
            <a:extLst>
              <a:ext uri="{FF2B5EF4-FFF2-40B4-BE49-F238E27FC236}">
                <a16:creationId xmlns:a16="http://schemas.microsoft.com/office/drawing/2014/main" id="{83E69183-EB9B-4208-9D59-A2870E011B35}"/>
              </a:ext>
            </a:extLst>
          </p:cNvPr>
          <p:cNvPicPr>
            <a:picLocks noChangeAspect="1"/>
          </p:cNvPicPr>
          <p:nvPr/>
        </p:nvPicPr>
        <p:blipFill rotWithShape="1">
          <a:blip r:embed="rId3">
            <a:extLst>
              <a:ext uri="{28A0092B-C50C-407E-A947-70E740481C1C}">
                <a14:useLocalDpi xmlns:a14="http://schemas.microsoft.com/office/drawing/2010/main" val="0"/>
              </a:ext>
            </a:extLst>
          </a:blip>
          <a:srcRect l="16622" r="16622"/>
          <a:stretch/>
        </p:blipFill>
        <p:spPr>
          <a:xfrm>
            <a:off x="2578608" y="3091512"/>
            <a:ext cx="6729144" cy="6729144"/>
          </a:xfrm>
          <a:prstGeom prst="ellipse">
            <a:avLst/>
          </a:prstGeom>
          <a:ln w="190500" cap="rnd">
            <a:solidFill>
              <a:schemeClr val="bg1"/>
            </a:solidFill>
            <a:prstDash val="solid"/>
          </a:ln>
          <a:effectLst>
            <a:glow>
              <a:schemeClr val="bg1"/>
            </a:glow>
            <a:outerShdw blurRad="12700" sx="1000" sy="1000" algn="bl" rotWithShape="0">
              <a:schemeClr val="bg1"/>
            </a:outerShdw>
          </a:effectLst>
          <a:scene3d>
            <a:camera prst="orthographicFront"/>
            <a:lightRig rig="threePt" dir="t">
              <a:rot lat="0" lon="0" rev="19200000"/>
            </a:lightRig>
          </a:scene3d>
          <a:sp3d extrusionH="25400">
            <a:extrusionClr>
              <a:srgbClr val="000000"/>
            </a:extrusionClr>
          </a:sp3d>
        </p:spPr>
      </p:pic>
      <p:sp>
        <p:nvSpPr>
          <p:cNvPr id="5" name="TextBox 4">
            <a:extLst>
              <a:ext uri="{FF2B5EF4-FFF2-40B4-BE49-F238E27FC236}">
                <a16:creationId xmlns:a16="http://schemas.microsoft.com/office/drawing/2014/main" id="{5A80A6FC-D17E-4811-9D85-DF9C18F38758}"/>
              </a:ext>
            </a:extLst>
          </p:cNvPr>
          <p:cNvSpPr txBox="1"/>
          <p:nvPr/>
        </p:nvSpPr>
        <p:spPr>
          <a:xfrm>
            <a:off x="5207309" y="371568"/>
            <a:ext cx="5032147" cy="1631216"/>
          </a:xfrm>
          <a:prstGeom prst="rect">
            <a:avLst/>
          </a:prstGeom>
          <a:noFill/>
        </p:spPr>
        <p:txBody>
          <a:bodyPr wrap="none" rtlCol="0">
            <a:spAutoFit/>
          </a:bodyPr>
          <a:lstStyle/>
          <a:p>
            <a:r>
              <a:rPr lang="en-US" sz="10000" b="1" dirty="0">
                <a:solidFill>
                  <a:schemeClr val="bg1"/>
                </a:solidFill>
                <a:latin typeface="Arial" panose="020B0604020202020204" pitchFamily="34" charset="0"/>
                <a:cs typeface="Arial" panose="020B0604020202020204" pitchFamily="34" charset="0"/>
              </a:rPr>
              <a:t>DRIVER</a:t>
            </a:r>
          </a:p>
        </p:txBody>
      </p:sp>
      <p:sp>
        <p:nvSpPr>
          <p:cNvPr id="12" name="TextBox 11">
            <a:extLst>
              <a:ext uri="{FF2B5EF4-FFF2-40B4-BE49-F238E27FC236}">
                <a16:creationId xmlns:a16="http://schemas.microsoft.com/office/drawing/2014/main" id="{7C6EE519-41F1-47BF-81BA-8653F99094E5}"/>
              </a:ext>
            </a:extLst>
          </p:cNvPr>
          <p:cNvSpPr txBox="1"/>
          <p:nvPr/>
        </p:nvSpPr>
        <p:spPr>
          <a:xfrm>
            <a:off x="10785149" y="371568"/>
            <a:ext cx="9945351" cy="1631216"/>
          </a:xfrm>
          <a:prstGeom prst="rect">
            <a:avLst/>
          </a:prstGeom>
          <a:noFill/>
        </p:spPr>
        <p:txBody>
          <a:bodyPr wrap="none" rtlCol="0">
            <a:spAutoFit/>
          </a:bodyPr>
          <a:lstStyle/>
          <a:p>
            <a:r>
              <a:rPr lang="en-US" sz="10000" b="1" dirty="0">
                <a:solidFill>
                  <a:srgbClr val="2C3992"/>
                </a:solidFill>
                <a:latin typeface="Arial" panose="020B0604020202020204" pitchFamily="34" charset="0"/>
                <a:cs typeface="Arial" panose="020B0604020202020204" pitchFamily="34" charset="0"/>
              </a:rPr>
              <a:t>OF THE MONTH</a:t>
            </a:r>
          </a:p>
        </p:txBody>
      </p:sp>
      <p:sp>
        <p:nvSpPr>
          <p:cNvPr id="13" name="TextBox 12">
            <a:extLst>
              <a:ext uri="{FF2B5EF4-FFF2-40B4-BE49-F238E27FC236}">
                <a16:creationId xmlns:a16="http://schemas.microsoft.com/office/drawing/2014/main" id="{48158B6E-7C97-4D1A-BE53-72516B0CCC1B}"/>
              </a:ext>
            </a:extLst>
          </p:cNvPr>
          <p:cNvSpPr txBox="1"/>
          <p:nvPr/>
        </p:nvSpPr>
        <p:spPr>
          <a:xfrm>
            <a:off x="2439848" y="10306953"/>
            <a:ext cx="7366119" cy="1323439"/>
          </a:xfrm>
          <a:prstGeom prst="rect">
            <a:avLst/>
          </a:prstGeom>
          <a:noFill/>
        </p:spPr>
        <p:txBody>
          <a:bodyPr wrap="none" rtlCol="0">
            <a:spAutoFit/>
          </a:bodyPr>
          <a:lstStyle/>
          <a:p>
            <a:pPr algn="ctr"/>
            <a:r>
              <a:rPr lang="en-US" sz="8000" b="1" dirty="0">
                <a:solidFill>
                  <a:schemeClr val="bg1"/>
                </a:solidFill>
                <a:latin typeface="Arial" panose="020B0604020202020204" pitchFamily="34" charset="0"/>
                <a:cs typeface="Arial" panose="020B0604020202020204" pitchFamily="34" charset="0"/>
              </a:rPr>
              <a:t>DRIVER NAME</a:t>
            </a:r>
          </a:p>
        </p:txBody>
      </p:sp>
      <p:sp>
        <p:nvSpPr>
          <p:cNvPr id="14" name="TextBox 13">
            <a:extLst>
              <a:ext uri="{FF2B5EF4-FFF2-40B4-BE49-F238E27FC236}">
                <a16:creationId xmlns:a16="http://schemas.microsoft.com/office/drawing/2014/main" id="{2BE5253C-25A8-4FC2-A85B-EEEB340F7D8E}"/>
              </a:ext>
            </a:extLst>
          </p:cNvPr>
          <p:cNvSpPr txBox="1"/>
          <p:nvPr/>
        </p:nvSpPr>
        <p:spPr>
          <a:xfrm>
            <a:off x="1088595" y="11513961"/>
            <a:ext cx="10068654" cy="954107"/>
          </a:xfrm>
          <a:prstGeom prst="rect">
            <a:avLst/>
          </a:prstGeom>
          <a:noFill/>
        </p:spPr>
        <p:txBody>
          <a:bodyPr wrap="none" rtlCol="0">
            <a:spAutoFit/>
          </a:bodyPr>
          <a:lstStyle/>
          <a:p>
            <a:pPr algn="ctr"/>
            <a:r>
              <a:rPr lang="en-US" sz="5600" dirty="0">
                <a:solidFill>
                  <a:schemeClr val="bg1"/>
                </a:solidFill>
                <a:latin typeface="Arial" panose="020B0604020202020204" pitchFamily="34" charset="0"/>
                <a:cs typeface="Arial" panose="020B0604020202020204" pitchFamily="34" charset="0"/>
              </a:rPr>
              <a:t>12 YEARS OF SAFE DRIVING</a:t>
            </a:r>
          </a:p>
        </p:txBody>
      </p:sp>
    </p:spTree>
    <p:extLst>
      <p:ext uri="{BB962C8B-B14F-4D97-AF65-F5344CB8AC3E}">
        <p14:creationId xmlns:p14="http://schemas.microsoft.com/office/powerpoint/2010/main" val="3369429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 y="21"/>
            <a:ext cx="24383948" cy="13715970"/>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460622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599927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1545878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A1397-B362-4823-ADA1-027DB7367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 y="20"/>
            <a:ext cx="24383948" cy="13715970"/>
          </a:xfrm>
          <a:prstGeom prst="rect">
            <a:avLst/>
          </a:prstGeom>
        </p:spPr>
      </p:pic>
      <p:sp>
        <p:nvSpPr>
          <p:cNvPr id="4" name="TextBox 3">
            <a:extLst>
              <a:ext uri="{FF2B5EF4-FFF2-40B4-BE49-F238E27FC236}">
                <a16:creationId xmlns:a16="http://schemas.microsoft.com/office/drawing/2014/main" id="{E21E729F-F876-486C-8B90-F9A4B991E620}"/>
              </a:ext>
            </a:extLst>
          </p:cNvPr>
          <p:cNvSpPr txBox="1"/>
          <p:nvPr/>
        </p:nvSpPr>
        <p:spPr>
          <a:xfrm>
            <a:off x="13624076" y="460622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65A45B21-E957-44F7-9B2A-875C17C0B65C}"/>
              </a:ext>
            </a:extLst>
          </p:cNvPr>
          <p:cNvSpPr txBox="1"/>
          <p:nvPr/>
        </p:nvSpPr>
        <p:spPr>
          <a:xfrm>
            <a:off x="16207181" y="599927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1282503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914E8-A713-4133-B2FF-7413D08974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1"/>
            <a:ext cx="24383980" cy="13715988"/>
          </a:xfrm>
          <a:prstGeom prst="rect">
            <a:avLst/>
          </a:prstGeom>
        </p:spPr>
      </p:pic>
      <p:pic>
        <p:nvPicPr>
          <p:cNvPr id="4" name="Picture 3">
            <a:extLst>
              <a:ext uri="{FF2B5EF4-FFF2-40B4-BE49-F238E27FC236}">
                <a16:creationId xmlns:a16="http://schemas.microsoft.com/office/drawing/2014/main" id="{7CD02F26-B84A-403E-8DA1-9CBFEFFF30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45702" y="2214742"/>
            <a:ext cx="6858000" cy="6858000"/>
          </a:xfrm>
          <a:prstGeom prst="ellipse">
            <a:avLst/>
          </a:prstGeom>
          <a:ln w="190500" cap="rnd">
            <a:solidFill>
              <a:schemeClr val="bg1"/>
            </a:solidFill>
            <a:prstDash val="solid"/>
          </a:ln>
          <a:effectLst>
            <a:glow>
              <a:schemeClr val="bg1"/>
            </a:glow>
          </a:effectLst>
          <a:scene3d>
            <a:camera prst="orthographicFront"/>
            <a:lightRig rig="threePt" dir="t">
              <a:rot lat="0" lon="0" rev="19200000"/>
            </a:lightRig>
          </a:scene3d>
          <a:sp3d extrusionH="25400">
            <a:extrusionClr>
              <a:srgbClr val="000000"/>
            </a:extrusionClr>
          </a:sp3d>
        </p:spPr>
      </p:pic>
      <p:sp>
        <p:nvSpPr>
          <p:cNvPr id="6" name="TextBox 5">
            <a:extLst>
              <a:ext uri="{FF2B5EF4-FFF2-40B4-BE49-F238E27FC236}">
                <a16:creationId xmlns:a16="http://schemas.microsoft.com/office/drawing/2014/main" id="{F2183434-6521-47B5-AF30-2D7514E0F3C7}"/>
              </a:ext>
            </a:extLst>
          </p:cNvPr>
          <p:cNvSpPr txBox="1"/>
          <p:nvPr/>
        </p:nvSpPr>
        <p:spPr>
          <a:xfrm>
            <a:off x="2597531" y="3243442"/>
            <a:ext cx="4597734" cy="2185214"/>
          </a:xfrm>
          <a:prstGeom prst="rect">
            <a:avLst/>
          </a:prstGeom>
          <a:noFill/>
          <a:effectLst>
            <a:outerShdw blurRad="381000" dist="38100" dir="2280000" algn="tl" rotWithShape="0">
              <a:prstClr val="black">
                <a:alpha val="63000"/>
              </a:prstClr>
            </a:outerShdw>
          </a:effectLst>
        </p:spPr>
        <p:txBody>
          <a:bodyPr wrap="none" rtlCol="0">
            <a:spAutoFit/>
          </a:bodyPr>
          <a:lstStyle/>
          <a:p>
            <a:r>
              <a:rPr lang="en-US" sz="13600" b="1" spc="200" dirty="0">
                <a:solidFill>
                  <a:schemeClr val="bg1"/>
                </a:solidFill>
                <a:latin typeface="Agency FB" panose="020B0503020202020204" pitchFamily="34" charset="0"/>
                <a:cs typeface="Arial" panose="020B0604020202020204" pitchFamily="34" charset="0"/>
              </a:rPr>
              <a:t>DRIVER</a:t>
            </a:r>
          </a:p>
        </p:txBody>
      </p:sp>
      <p:sp>
        <p:nvSpPr>
          <p:cNvPr id="7" name="TextBox 6">
            <a:extLst>
              <a:ext uri="{FF2B5EF4-FFF2-40B4-BE49-F238E27FC236}">
                <a16:creationId xmlns:a16="http://schemas.microsoft.com/office/drawing/2014/main" id="{7DDF0FC9-BCAC-4093-8220-658B8B416279}"/>
              </a:ext>
            </a:extLst>
          </p:cNvPr>
          <p:cNvSpPr txBox="1"/>
          <p:nvPr/>
        </p:nvSpPr>
        <p:spPr>
          <a:xfrm>
            <a:off x="2582235" y="4911379"/>
            <a:ext cx="7956024" cy="2092881"/>
          </a:xfrm>
          <a:prstGeom prst="rect">
            <a:avLst/>
          </a:prstGeom>
          <a:noFill/>
          <a:effectLst>
            <a:glow rad="139700">
              <a:schemeClr val="tx1">
                <a:alpha val="40000"/>
              </a:schemeClr>
            </a:glow>
            <a:outerShdw blurRad="101600" dist="101600" algn="l" rotWithShape="0">
              <a:prstClr val="black">
                <a:alpha val="46000"/>
              </a:prstClr>
            </a:outerShdw>
          </a:effectLst>
        </p:spPr>
        <p:txBody>
          <a:bodyPr wrap="none" rtlCol="0">
            <a:spAutoFit/>
          </a:bodyPr>
          <a:lstStyle/>
          <a:p>
            <a:r>
              <a:rPr lang="en-US" sz="13000" dirty="0">
                <a:solidFill>
                  <a:schemeClr val="bg1"/>
                </a:solidFill>
                <a:latin typeface="Agency FB" panose="020B0503020202020204" pitchFamily="34" charset="0"/>
                <a:cs typeface="Arial" panose="020B0604020202020204" pitchFamily="34" charset="0"/>
              </a:rPr>
              <a:t>OF THE MONTH</a:t>
            </a:r>
          </a:p>
        </p:txBody>
      </p:sp>
      <p:sp>
        <p:nvSpPr>
          <p:cNvPr id="8" name="TextBox 7">
            <a:extLst>
              <a:ext uri="{FF2B5EF4-FFF2-40B4-BE49-F238E27FC236}">
                <a16:creationId xmlns:a16="http://schemas.microsoft.com/office/drawing/2014/main" id="{80A4F70B-389F-45A0-BA61-5C673C8BE31A}"/>
              </a:ext>
            </a:extLst>
          </p:cNvPr>
          <p:cNvSpPr txBox="1"/>
          <p:nvPr/>
        </p:nvSpPr>
        <p:spPr>
          <a:xfrm>
            <a:off x="2787680" y="6838950"/>
            <a:ext cx="5350619" cy="1400383"/>
          </a:xfrm>
          <a:prstGeom prst="rect">
            <a:avLst/>
          </a:prstGeom>
          <a:solidFill>
            <a:schemeClr val="bg1"/>
          </a:solidFill>
        </p:spPr>
        <p:txBody>
          <a:bodyPr wrap="square" rtlCol="0">
            <a:spAutoFit/>
          </a:bodyPr>
          <a:lstStyle/>
          <a:p>
            <a:pPr algn="ctr"/>
            <a:r>
              <a:rPr lang="en-US" sz="8500" b="1" dirty="0">
                <a:solidFill>
                  <a:srgbClr val="0834B9"/>
                </a:solidFill>
                <a:latin typeface="Agency FB" panose="020B0503020202020204" pitchFamily="34" charset="0"/>
                <a:cs typeface="Arial" panose="020B0604020202020204" pitchFamily="34" charset="0"/>
              </a:rPr>
              <a:t>DRIVER </a:t>
            </a:r>
            <a:r>
              <a:rPr lang="en-US" sz="8500" dirty="0">
                <a:solidFill>
                  <a:srgbClr val="0834B9"/>
                </a:solidFill>
                <a:latin typeface="Agency FB" panose="020B0503020202020204" pitchFamily="34" charset="0"/>
                <a:cs typeface="Arial" panose="020B0604020202020204" pitchFamily="34" charset="0"/>
              </a:rPr>
              <a:t>NAME</a:t>
            </a:r>
          </a:p>
        </p:txBody>
      </p:sp>
    </p:spTree>
    <p:extLst>
      <p:ext uri="{BB962C8B-B14F-4D97-AF65-F5344CB8AC3E}">
        <p14:creationId xmlns:p14="http://schemas.microsoft.com/office/powerpoint/2010/main" val="3306880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914E8-A713-4133-B2FF-7413D08974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0"/>
            <a:ext cx="24383980" cy="13715988"/>
          </a:xfrm>
          <a:prstGeom prst="rect">
            <a:avLst/>
          </a:prstGeom>
        </p:spPr>
      </p:pic>
      <p:pic>
        <p:nvPicPr>
          <p:cNvPr id="4" name="Picture 3">
            <a:extLst>
              <a:ext uri="{FF2B5EF4-FFF2-40B4-BE49-F238E27FC236}">
                <a16:creationId xmlns:a16="http://schemas.microsoft.com/office/drawing/2014/main" id="{7CD02F26-B84A-403E-8DA1-9CBFEFFF30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45702" y="2214742"/>
            <a:ext cx="6858000" cy="6858000"/>
          </a:xfrm>
          <a:prstGeom prst="ellipse">
            <a:avLst/>
          </a:prstGeom>
          <a:ln w="190500" cap="rnd">
            <a:solidFill>
              <a:schemeClr val="bg1"/>
            </a:solidFill>
            <a:prstDash val="solid"/>
          </a:ln>
          <a:effectLst>
            <a:glow>
              <a:schemeClr val="bg1"/>
            </a:glow>
          </a:effectLst>
          <a:scene3d>
            <a:camera prst="orthographicFront"/>
            <a:lightRig rig="threePt" dir="t">
              <a:rot lat="0" lon="0" rev="19200000"/>
            </a:lightRig>
          </a:scene3d>
          <a:sp3d extrusionH="25400">
            <a:extrusionClr>
              <a:srgbClr val="000000"/>
            </a:extrusionClr>
          </a:sp3d>
        </p:spPr>
      </p:pic>
      <p:sp>
        <p:nvSpPr>
          <p:cNvPr id="6" name="TextBox 5">
            <a:extLst>
              <a:ext uri="{FF2B5EF4-FFF2-40B4-BE49-F238E27FC236}">
                <a16:creationId xmlns:a16="http://schemas.microsoft.com/office/drawing/2014/main" id="{F2183434-6521-47B5-AF30-2D7514E0F3C7}"/>
              </a:ext>
            </a:extLst>
          </p:cNvPr>
          <p:cNvSpPr txBox="1"/>
          <p:nvPr/>
        </p:nvSpPr>
        <p:spPr>
          <a:xfrm>
            <a:off x="2597531" y="3243442"/>
            <a:ext cx="4597734" cy="2185214"/>
          </a:xfrm>
          <a:prstGeom prst="rect">
            <a:avLst/>
          </a:prstGeom>
          <a:noFill/>
          <a:effectLst>
            <a:outerShdw blurRad="381000" dist="38100" dir="2280000" algn="tl" rotWithShape="0">
              <a:prstClr val="black">
                <a:alpha val="63000"/>
              </a:prstClr>
            </a:outerShdw>
          </a:effectLst>
        </p:spPr>
        <p:txBody>
          <a:bodyPr wrap="none" rtlCol="0">
            <a:spAutoFit/>
          </a:bodyPr>
          <a:lstStyle/>
          <a:p>
            <a:r>
              <a:rPr lang="en-US" sz="13600" b="1" spc="200" dirty="0">
                <a:solidFill>
                  <a:schemeClr val="bg1"/>
                </a:solidFill>
                <a:latin typeface="Agency FB" panose="020B0503020202020204" pitchFamily="34" charset="0"/>
                <a:cs typeface="Arial" panose="020B0604020202020204" pitchFamily="34" charset="0"/>
              </a:rPr>
              <a:t>DRIVER</a:t>
            </a:r>
          </a:p>
        </p:txBody>
      </p:sp>
      <p:sp>
        <p:nvSpPr>
          <p:cNvPr id="7" name="TextBox 6">
            <a:extLst>
              <a:ext uri="{FF2B5EF4-FFF2-40B4-BE49-F238E27FC236}">
                <a16:creationId xmlns:a16="http://schemas.microsoft.com/office/drawing/2014/main" id="{7DDF0FC9-BCAC-4093-8220-658B8B416279}"/>
              </a:ext>
            </a:extLst>
          </p:cNvPr>
          <p:cNvSpPr txBox="1"/>
          <p:nvPr/>
        </p:nvSpPr>
        <p:spPr>
          <a:xfrm>
            <a:off x="2582235" y="4911379"/>
            <a:ext cx="7956024" cy="2092881"/>
          </a:xfrm>
          <a:prstGeom prst="rect">
            <a:avLst/>
          </a:prstGeom>
          <a:noFill/>
          <a:effectLst>
            <a:glow rad="139700">
              <a:schemeClr val="tx1">
                <a:alpha val="40000"/>
              </a:schemeClr>
            </a:glow>
            <a:outerShdw blurRad="101600" dist="101600" algn="l" rotWithShape="0">
              <a:prstClr val="black">
                <a:alpha val="46000"/>
              </a:prstClr>
            </a:outerShdw>
          </a:effectLst>
        </p:spPr>
        <p:txBody>
          <a:bodyPr wrap="none" rtlCol="0">
            <a:spAutoFit/>
          </a:bodyPr>
          <a:lstStyle/>
          <a:p>
            <a:r>
              <a:rPr lang="en-US" sz="13000" dirty="0">
                <a:solidFill>
                  <a:schemeClr val="bg1"/>
                </a:solidFill>
                <a:latin typeface="Agency FB" panose="020B0503020202020204" pitchFamily="34" charset="0"/>
                <a:cs typeface="Arial" panose="020B0604020202020204" pitchFamily="34" charset="0"/>
              </a:rPr>
              <a:t>OF THE MONTH</a:t>
            </a:r>
          </a:p>
        </p:txBody>
      </p:sp>
      <p:sp>
        <p:nvSpPr>
          <p:cNvPr id="9" name="TextBox 8">
            <a:extLst>
              <a:ext uri="{FF2B5EF4-FFF2-40B4-BE49-F238E27FC236}">
                <a16:creationId xmlns:a16="http://schemas.microsoft.com/office/drawing/2014/main" id="{7C20FEFD-D233-452C-A3D3-15C16654F513}"/>
              </a:ext>
            </a:extLst>
          </p:cNvPr>
          <p:cNvSpPr txBox="1"/>
          <p:nvPr/>
        </p:nvSpPr>
        <p:spPr>
          <a:xfrm>
            <a:off x="2787680" y="6838950"/>
            <a:ext cx="5350619" cy="1400383"/>
          </a:xfrm>
          <a:prstGeom prst="rect">
            <a:avLst/>
          </a:prstGeom>
          <a:solidFill>
            <a:schemeClr val="bg1"/>
          </a:solidFill>
        </p:spPr>
        <p:txBody>
          <a:bodyPr wrap="square" rtlCol="0">
            <a:spAutoFit/>
          </a:bodyPr>
          <a:lstStyle/>
          <a:p>
            <a:pPr algn="ctr"/>
            <a:r>
              <a:rPr lang="en-US" sz="8500" b="1" dirty="0">
                <a:solidFill>
                  <a:srgbClr val="10AD08"/>
                </a:solidFill>
                <a:latin typeface="Agency FB" panose="020B0503020202020204" pitchFamily="34" charset="0"/>
                <a:cs typeface="Arial" panose="020B0604020202020204" pitchFamily="34" charset="0"/>
              </a:rPr>
              <a:t>DRIVER </a:t>
            </a:r>
            <a:r>
              <a:rPr lang="en-US" sz="8500" dirty="0">
                <a:solidFill>
                  <a:srgbClr val="10AD08"/>
                </a:solidFill>
                <a:latin typeface="Agency FB" panose="020B0503020202020204" pitchFamily="34" charset="0"/>
                <a:cs typeface="Arial" panose="020B0604020202020204" pitchFamily="34" charset="0"/>
              </a:rPr>
              <a:t>NAME</a:t>
            </a:r>
          </a:p>
        </p:txBody>
      </p:sp>
    </p:spTree>
    <p:extLst>
      <p:ext uri="{BB962C8B-B14F-4D97-AF65-F5344CB8AC3E}">
        <p14:creationId xmlns:p14="http://schemas.microsoft.com/office/powerpoint/2010/main" val="2101024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914E8-A713-4133-B2FF-7413D08974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24383978" cy="13715987"/>
          </a:xfrm>
          <a:prstGeom prst="rect">
            <a:avLst/>
          </a:prstGeom>
        </p:spPr>
      </p:pic>
      <p:pic>
        <p:nvPicPr>
          <p:cNvPr id="4" name="Picture 3">
            <a:extLst>
              <a:ext uri="{FF2B5EF4-FFF2-40B4-BE49-F238E27FC236}">
                <a16:creationId xmlns:a16="http://schemas.microsoft.com/office/drawing/2014/main" id="{7CD02F26-B84A-403E-8DA1-9CBFEFFF30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45702" y="2214742"/>
            <a:ext cx="6858000" cy="6858000"/>
          </a:xfrm>
          <a:prstGeom prst="ellipse">
            <a:avLst/>
          </a:prstGeom>
          <a:ln w="190500" cap="rnd">
            <a:solidFill>
              <a:schemeClr val="bg1"/>
            </a:solidFill>
            <a:prstDash val="solid"/>
          </a:ln>
          <a:effectLst>
            <a:glow>
              <a:schemeClr val="bg1"/>
            </a:glow>
          </a:effectLst>
          <a:scene3d>
            <a:camera prst="orthographicFront"/>
            <a:lightRig rig="threePt" dir="t">
              <a:rot lat="0" lon="0" rev="19200000"/>
            </a:lightRig>
          </a:scene3d>
          <a:sp3d extrusionH="25400">
            <a:extrusionClr>
              <a:srgbClr val="000000"/>
            </a:extrusionClr>
          </a:sp3d>
        </p:spPr>
      </p:pic>
      <p:sp>
        <p:nvSpPr>
          <p:cNvPr id="6" name="TextBox 5">
            <a:extLst>
              <a:ext uri="{FF2B5EF4-FFF2-40B4-BE49-F238E27FC236}">
                <a16:creationId xmlns:a16="http://schemas.microsoft.com/office/drawing/2014/main" id="{F2183434-6521-47B5-AF30-2D7514E0F3C7}"/>
              </a:ext>
            </a:extLst>
          </p:cNvPr>
          <p:cNvSpPr txBox="1"/>
          <p:nvPr/>
        </p:nvSpPr>
        <p:spPr>
          <a:xfrm>
            <a:off x="2597531" y="3243442"/>
            <a:ext cx="4597734" cy="2185214"/>
          </a:xfrm>
          <a:prstGeom prst="rect">
            <a:avLst/>
          </a:prstGeom>
          <a:noFill/>
          <a:effectLst>
            <a:outerShdw blurRad="381000" dist="38100" dir="2280000" algn="tl" rotWithShape="0">
              <a:prstClr val="black">
                <a:alpha val="63000"/>
              </a:prstClr>
            </a:outerShdw>
          </a:effectLst>
        </p:spPr>
        <p:txBody>
          <a:bodyPr wrap="none" rtlCol="0">
            <a:spAutoFit/>
          </a:bodyPr>
          <a:lstStyle/>
          <a:p>
            <a:r>
              <a:rPr lang="en-US" sz="13600" b="1" spc="200" dirty="0">
                <a:solidFill>
                  <a:schemeClr val="bg1"/>
                </a:solidFill>
                <a:latin typeface="Agency FB" panose="020B0503020202020204" pitchFamily="34" charset="0"/>
                <a:cs typeface="Arial" panose="020B0604020202020204" pitchFamily="34" charset="0"/>
              </a:rPr>
              <a:t>DRIVER</a:t>
            </a:r>
          </a:p>
        </p:txBody>
      </p:sp>
      <p:sp>
        <p:nvSpPr>
          <p:cNvPr id="7" name="TextBox 6">
            <a:extLst>
              <a:ext uri="{FF2B5EF4-FFF2-40B4-BE49-F238E27FC236}">
                <a16:creationId xmlns:a16="http://schemas.microsoft.com/office/drawing/2014/main" id="{7DDF0FC9-BCAC-4093-8220-658B8B416279}"/>
              </a:ext>
            </a:extLst>
          </p:cNvPr>
          <p:cNvSpPr txBox="1"/>
          <p:nvPr/>
        </p:nvSpPr>
        <p:spPr>
          <a:xfrm>
            <a:off x="2582235" y="4911379"/>
            <a:ext cx="7956024" cy="2092881"/>
          </a:xfrm>
          <a:prstGeom prst="rect">
            <a:avLst/>
          </a:prstGeom>
          <a:noFill/>
          <a:effectLst>
            <a:glow rad="139700">
              <a:schemeClr val="tx1">
                <a:alpha val="40000"/>
              </a:schemeClr>
            </a:glow>
            <a:outerShdw blurRad="101600" dist="101600" algn="l" rotWithShape="0">
              <a:prstClr val="black">
                <a:alpha val="46000"/>
              </a:prstClr>
            </a:outerShdw>
          </a:effectLst>
        </p:spPr>
        <p:txBody>
          <a:bodyPr wrap="none" rtlCol="0">
            <a:spAutoFit/>
          </a:bodyPr>
          <a:lstStyle/>
          <a:p>
            <a:r>
              <a:rPr lang="en-US" sz="13000" dirty="0">
                <a:solidFill>
                  <a:schemeClr val="bg1"/>
                </a:solidFill>
                <a:latin typeface="Agency FB" panose="020B0503020202020204" pitchFamily="34" charset="0"/>
                <a:cs typeface="Arial" panose="020B0604020202020204" pitchFamily="34" charset="0"/>
              </a:rPr>
              <a:t>OF THE MONTH</a:t>
            </a:r>
          </a:p>
        </p:txBody>
      </p:sp>
      <p:sp>
        <p:nvSpPr>
          <p:cNvPr id="9" name="TextBox 8">
            <a:extLst>
              <a:ext uri="{FF2B5EF4-FFF2-40B4-BE49-F238E27FC236}">
                <a16:creationId xmlns:a16="http://schemas.microsoft.com/office/drawing/2014/main" id="{89B8243B-F34C-44ED-853F-41C6661AD422}"/>
              </a:ext>
            </a:extLst>
          </p:cNvPr>
          <p:cNvSpPr txBox="1"/>
          <p:nvPr/>
        </p:nvSpPr>
        <p:spPr>
          <a:xfrm>
            <a:off x="2787680" y="6838950"/>
            <a:ext cx="5350619" cy="1400383"/>
          </a:xfrm>
          <a:prstGeom prst="rect">
            <a:avLst/>
          </a:prstGeom>
          <a:solidFill>
            <a:schemeClr val="bg1"/>
          </a:solidFill>
        </p:spPr>
        <p:txBody>
          <a:bodyPr wrap="square" rtlCol="0">
            <a:spAutoFit/>
          </a:bodyPr>
          <a:lstStyle/>
          <a:p>
            <a:pPr algn="ctr"/>
            <a:r>
              <a:rPr lang="en-US" sz="8500" b="1" dirty="0">
                <a:solidFill>
                  <a:srgbClr val="ED7217"/>
                </a:solidFill>
                <a:latin typeface="Agency FB" panose="020B0503020202020204" pitchFamily="34" charset="0"/>
                <a:cs typeface="Arial" panose="020B0604020202020204" pitchFamily="34" charset="0"/>
              </a:rPr>
              <a:t>DRIVER </a:t>
            </a:r>
            <a:r>
              <a:rPr lang="en-US" sz="8500" dirty="0">
                <a:solidFill>
                  <a:srgbClr val="ED7217"/>
                </a:solidFill>
                <a:latin typeface="Agency FB" panose="020B0503020202020204" pitchFamily="34" charset="0"/>
                <a:cs typeface="Arial" panose="020B0604020202020204" pitchFamily="34" charset="0"/>
              </a:rPr>
              <a:t>NAME</a:t>
            </a:r>
          </a:p>
        </p:txBody>
      </p:sp>
    </p:spTree>
    <p:extLst>
      <p:ext uri="{BB962C8B-B14F-4D97-AF65-F5344CB8AC3E}">
        <p14:creationId xmlns:p14="http://schemas.microsoft.com/office/powerpoint/2010/main" val="3645529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914E8-A713-4133-B2FF-7413D08974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0"/>
            <a:ext cx="24383978" cy="13715987"/>
          </a:xfrm>
          <a:prstGeom prst="rect">
            <a:avLst/>
          </a:prstGeom>
        </p:spPr>
      </p:pic>
      <p:pic>
        <p:nvPicPr>
          <p:cNvPr id="4" name="Picture 3">
            <a:extLst>
              <a:ext uri="{FF2B5EF4-FFF2-40B4-BE49-F238E27FC236}">
                <a16:creationId xmlns:a16="http://schemas.microsoft.com/office/drawing/2014/main" id="{7CD02F26-B84A-403E-8DA1-9CBFEFFF30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45702" y="2214742"/>
            <a:ext cx="6858000" cy="6858000"/>
          </a:xfrm>
          <a:prstGeom prst="ellipse">
            <a:avLst/>
          </a:prstGeom>
          <a:ln w="190500" cap="rnd">
            <a:solidFill>
              <a:schemeClr val="bg1"/>
            </a:solidFill>
            <a:prstDash val="solid"/>
          </a:ln>
          <a:effectLst>
            <a:glow>
              <a:schemeClr val="bg1"/>
            </a:glow>
          </a:effectLst>
          <a:scene3d>
            <a:camera prst="orthographicFront"/>
            <a:lightRig rig="threePt" dir="t">
              <a:rot lat="0" lon="0" rev="19200000"/>
            </a:lightRig>
          </a:scene3d>
          <a:sp3d extrusionH="25400">
            <a:extrusionClr>
              <a:srgbClr val="000000"/>
            </a:extrusionClr>
          </a:sp3d>
        </p:spPr>
      </p:pic>
      <p:sp>
        <p:nvSpPr>
          <p:cNvPr id="6" name="TextBox 5">
            <a:extLst>
              <a:ext uri="{FF2B5EF4-FFF2-40B4-BE49-F238E27FC236}">
                <a16:creationId xmlns:a16="http://schemas.microsoft.com/office/drawing/2014/main" id="{F2183434-6521-47B5-AF30-2D7514E0F3C7}"/>
              </a:ext>
            </a:extLst>
          </p:cNvPr>
          <p:cNvSpPr txBox="1"/>
          <p:nvPr/>
        </p:nvSpPr>
        <p:spPr>
          <a:xfrm>
            <a:off x="2597531" y="3243442"/>
            <a:ext cx="4597734" cy="2185214"/>
          </a:xfrm>
          <a:prstGeom prst="rect">
            <a:avLst/>
          </a:prstGeom>
          <a:noFill/>
          <a:effectLst>
            <a:outerShdw blurRad="381000" dist="38100" dir="2280000" algn="tl" rotWithShape="0">
              <a:prstClr val="black">
                <a:alpha val="63000"/>
              </a:prstClr>
            </a:outerShdw>
          </a:effectLst>
        </p:spPr>
        <p:txBody>
          <a:bodyPr wrap="none" rtlCol="0">
            <a:spAutoFit/>
          </a:bodyPr>
          <a:lstStyle/>
          <a:p>
            <a:r>
              <a:rPr lang="en-US" sz="13600" b="1" spc="200" dirty="0">
                <a:solidFill>
                  <a:schemeClr val="bg1"/>
                </a:solidFill>
                <a:latin typeface="Agency FB" panose="020B0503020202020204" pitchFamily="34" charset="0"/>
                <a:cs typeface="Arial" panose="020B0604020202020204" pitchFamily="34" charset="0"/>
              </a:rPr>
              <a:t>DRIVER</a:t>
            </a:r>
          </a:p>
        </p:txBody>
      </p:sp>
      <p:sp>
        <p:nvSpPr>
          <p:cNvPr id="7" name="TextBox 6">
            <a:extLst>
              <a:ext uri="{FF2B5EF4-FFF2-40B4-BE49-F238E27FC236}">
                <a16:creationId xmlns:a16="http://schemas.microsoft.com/office/drawing/2014/main" id="{7DDF0FC9-BCAC-4093-8220-658B8B416279}"/>
              </a:ext>
            </a:extLst>
          </p:cNvPr>
          <p:cNvSpPr txBox="1"/>
          <p:nvPr/>
        </p:nvSpPr>
        <p:spPr>
          <a:xfrm>
            <a:off x="2582235" y="4911379"/>
            <a:ext cx="7956024" cy="2092881"/>
          </a:xfrm>
          <a:prstGeom prst="rect">
            <a:avLst/>
          </a:prstGeom>
          <a:noFill/>
          <a:effectLst>
            <a:glow rad="139700">
              <a:schemeClr val="tx1">
                <a:alpha val="40000"/>
              </a:schemeClr>
            </a:glow>
            <a:outerShdw blurRad="101600" dist="101600" algn="l" rotWithShape="0">
              <a:prstClr val="black">
                <a:alpha val="46000"/>
              </a:prstClr>
            </a:outerShdw>
          </a:effectLst>
        </p:spPr>
        <p:txBody>
          <a:bodyPr wrap="none" rtlCol="0">
            <a:spAutoFit/>
          </a:bodyPr>
          <a:lstStyle/>
          <a:p>
            <a:r>
              <a:rPr lang="en-US" sz="13000" dirty="0">
                <a:solidFill>
                  <a:schemeClr val="bg1"/>
                </a:solidFill>
                <a:latin typeface="Agency FB" panose="020B0503020202020204" pitchFamily="34" charset="0"/>
                <a:cs typeface="Arial" panose="020B0604020202020204" pitchFamily="34" charset="0"/>
              </a:rPr>
              <a:t>OF THE MONTH</a:t>
            </a:r>
          </a:p>
        </p:txBody>
      </p:sp>
      <p:sp>
        <p:nvSpPr>
          <p:cNvPr id="9" name="TextBox 8">
            <a:extLst>
              <a:ext uri="{FF2B5EF4-FFF2-40B4-BE49-F238E27FC236}">
                <a16:creationId xmlns:a16="http://schemas.microsoft.com/office/drawing/2014/main" id="{3B73B9D0-1655-4C24-BA2E-C5AD4500AF6A}"/>
              </a:ext>
            </a:extLst>
          </p:cNvPr>
          <p:cNvSpPr txBox="1"/>
          <p:nvPr/>
        </p:nvSpPr>
        <p:spPr>
          <a:xfrm>
            <a:off x="2787680" y="6838950"/>
            <a:ext cx="5350619" cy="1400383"/>
          </a:xfrm>
          <a:prstGeom prst="rect">
            <a:avLst/>
          </a:prstGeom>
          <a:solidFill>
            <a:schemeClr val="bg1"/>
          </a:solidFill>
        </p:spPr>
        <p:txBody>
          <a:bodyPr wrap="square" rtlCol="0">
            <a:spAutoFit/>
          </a:bodyPr>
          <a:lstStyle/>
          <a:p>
            <a:pPr algn="ctr"/>
            <a:r>
              <a:rPr lang="en-US" sz="8500" b="1" dirty="0">
                <a:solidFill>
                  <a:srgbClr val="520305"/>
                </a:solidFill>
                <a:latin typeface="Agency FB" panose="020B0503020202020204" pitchFamily="34" charset="0"/>
                <a:cs typeface="Arial" panose="020B0604020202020204" pitchFamily="34" charset="0"/>
              </a:rPr>
              <a:t>DRIVER </a:t>
            </a:r>
            <a:r>
              <a:rPr lang="en-US" sz="8500" dirty="0">
                <a:solidFill>
                  <a:srgbClr val="520305"/>
                </a:solidFill>
                <a:latin typeface="Agency FB" panose="020B0503020202020204" pitchFamily="34" charset="0"/>
                <a:cs typeface="Arial" panose="020B0604020202020204" pitchFamily="34" charset="0"/>
              </a:rPr>
              <a:t>NAME</a:t>
            </a:r>
          </a:p>
        </p:txBody>
      </p:sp>
    </p:spTree>
    <p:extLst>
      <p:ext uri="{BB962C8B-B14F-4D97-AF65-F5344CB8AC3E}">
        <p14:creationId xmlns:p14="http://schemas.microsoft.com/office/powerpoint/2010/main" val="3749410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B8918C-D2B7-C84C-B676-447FBD089657}"/>
              </a:ext>
            </a:extLst>
          </p:cNvPr>
          <p:cNvSpPr/>
          <p:nvPr/>
        </p:nvSpPr>
        <p:spPr>
          <a:xfrm>
            <a:off x="3048" y="0"/>
            <a:ext cx="24377904" cy="1315796"/>
          </a:xfrm>
          <a:prstGeom prst="rect">
            <a:avLst/>
          </a:prstGeom>
          <a:solidFill>
            <a:srgbClr val="2D3E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b="0" i="0" dirty="0">
              <a:latin typeface="Source Sans Pro" charset="0"/>
            </a:endParaRPr>
          </a:p>
        </p:txBody>
      </p:sp>
      <p:sp>
        <p:nvSpPr>
          <p:cNvPr id="15" name="Rectangle 14">
            <a:extLst>
              <a:ext uri="{FF2B5EF4-FFF2-40B4-BE49-F238E27FC236}">
                <a16:creationId xmlns:a16="http://schemas.microsoft.com/office/drawing/2014/main" id="{8B81892A-45B0-3A4A-B7CE-6E0394F46470}"/>
              </a:ext>
            </a:extLst>
          </p:cNvPr>
          <p:cNvSpPr/>
          <p:nvPr/>
        </p:nvSpPr>
        <p:spPr>
          <a:xfrm>
            <a:off x="23469600" y="667228"/>
            <a:ext cx="914400" cy="9144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b="0" i="0" dirty="0">
              <a:latin typeface="Montserrat Regular" charset="0"/>
            </a:endParaRPr>
          </a:p>
        </p:txBody>
      </p:sp>
      <p:sp>
        <p:nvSpPr>
          <p:cNvPr id="16" name="Rectangle 15">
            <a:extLst>
              <a:ext uri="{FF2B5EF4-FFF2-40B4-BE49-F238E27FC236}">
                <a16:creationId xmlns:a16="http://schemas.microsoft.com/office/drawing/2014/main" id="{7D4A097E-3E0D-9D41-963F-2F98EAA905CB}"/>
              </a:ext>
            </a:extLst>
          </p:cNvPr>
          <p:cNvSpPr/>
          <p:nvPr/>
        </p:nvSpPr>
        <p:spPr>
          <a:xfrm>
            <a:off x="23166978" y="880660"/>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b="0" i="0" dirty="0">
              <a:latin typeface="Montserrat Regular" charset="0"/>
            </a:endParaRPr>
          </a:p>
        </p:txBody>
      </p:sp>
      <p:sp>
        <p:nvSpPr>
          <p:cNvPr id="17" name="Rectangle 16">
            <a:extLst>
              <a:ext uri="{FF2B5EF4-FFF2-40B4-BE49-F238E27FC236}">
                <a16:creationId xmlns:a16="http://schemas.microsoft.com/office/drawing/2014/main" id="{ED100837-FD6A-1F44-AC64-215094782F88}"/>
              </a:ext>
            </a:extLst>
          </p:cNvPr>
          <p:cNvSpPr/>
          <p:nvPr/>
        </p:nvSpPr>
        <p:spPr>
          <a:xfrm>
            <a:off x="1524000" y="288566"/>
            <a:ext cx="21183600" cy="646331"/>
          </a:xfrm>
          <a:prstGeom prst="rect">
            <a:avLst/>
          </a:prstGeom>
          <a:effectLst/>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b="1" dirty="0">
                <a:solidFill>
                  <a:schemeClr val="bg1"/>
                </a:solidFill>
                <a:latin typeface="Arial" panose="020B0604020202020204" pitchFamily="34" charset="0"/>
                <a:cs typeface="Arial" panose="020B0604020202020204" pitchFamily="34" charset="0"/>
              </a:rPr>
              <a:t>WE HOPE YOU’RE ENJOYING YOUR 150 FREE INDIGO POWERPOINT TEMPLATES!</a:t>
            </a:r>
          </a:p>
        </p:txBody>
      </p:sp>
      <p:sp>
        <p:nvSpPr>
          <p:cNvPr id="18" name="Rectangle 17">
            <a:extLst>
              <a:ext uri="{FF2B5EF4-FFF2-40B4-BE49-F238E27FC236}">
                <a16:creationId xmlns:a16="http://schemas.microsoft.com/office/drawing/2014/main" id="{94D237A9-EC73-E943-8E0A-831349B17032}"/>
              </a:ext>
            </a:extLst>
          </p:cNvPr>
          <p:cNvSpPr/>
          <p:nvPr/>
        </p:nvSpPr>
        <p:spPr>
          <a:xfrm>
            <a:off x="1676400" y="1641629"/>
            <a:ext cx="20726400" cy="892552"/>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600" dirty="0">
                <a:latin typeface="Arial" panose="020B0604020202020204" pitchFamily="34" charset="0"/>
                <a:cs typeface="Arial" panose="020B0604020202020204" pitchFamily="34" charset="0"/>
              </a:rPr>
              <a:t>As the leader in workplace communication for over 25 years, we understand that creating professional content isn’t always easy. But now that you’ve got that part handled with Indigo’s templates, how are you going to effectively share your creative genius with your workforce?</a:t>
            </a:r>
            <a:endParaRPr lang="en-US" sz="6000" dirty="0"/>
          </a:p>
        </p:txBody>
      </p:sp>
      <p:sp>
        <p:nvSpPr>
          <p:cNvPr id="20" name="Rectangle 19">
            <a:extLst>
              <a:ext uri="{FF2B5EF4-FFF2-40B4-BE49-F238E27FC236}">
                <a16:creationId xmlns:a16="http://schemas.microsoft.com/office/drawing/2014/main" id="{74C8CB2A-57F9-6E4F-BC5C-F2C00D80F86E}"/>
              </a:ext>
            </a:extLst>
          </p:cNvPr>
          <p:cNvSpPr/>
          <p:nvPr/>
        </p:nvSpPr>
        <p:spPr>
          <a:xfrm>
            <a:off x="4625877" y="3194447"/>
            <a:ext cx="15132250" cy="52322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800" b="1" dirty="0">
                <a:solidFill>
                  <a:srgbClr val="2D3E95"/>
                </a:solidFill>
                <a:latin typeface="Arial" panose="020B0604020202020204" pitchFamily="34" charset="0"/>
                <a:cs typeface="Arial" panose="020B0604020202020204" pitchFamily="34" charset="0"/>
              </a:rPr>
              <a:t>WITH INDIGO’S DIGITAL SIGNAGE SOFTWARE, IT ONLY TAKES A FEW CLICKS TO</a:t>
            </a:r>
            <a:r>
              <a:rPr lang="en-US" sz="2800" dirty="0">
                <a:solidFill>
                  <a:srgbClr val="2D3E95"/>
                </a:solidFill>
                <a:latin typeface="Arial" panose="020B0604020202020204" pitchFamily="34" charset="0"/>
                <a:cs typeface="Arial" panose="020B0604020202020204" pitchFamily="34" charset="0"/>
              </a:rPr>
              <a:t>:</a:t>
            </a:r>
          </a:p>
        </p:txBody>
      </p:sp>
      <p:pic>
        <p:nvPicPr>
          <p:cNvPr id="23" name="Picture 22" descr="A group of people sitting at a table using a computer&#10;&#10;Description automatically generated">
            <a:extLst>
              <a:ext uri="{FF2B5EF4-FFF2-40B4-BE49-F238E27FC236}">
                <a16:creationId xmlns:a16="http://schemas.microsoft.com/office/drawing/2014/main" id="{D61A1D13-94DC-BE40-BE57-EA9DBFF36FD8}"/>
              </a:ext>
            </a:extLst>
          </p:cNvPr>
          <p:cNvPicPr>
            <a:picLocks noChangeAspect="1"/>
          </p:cNvPicPr>
          <p:nvPr/>
        </p:nvPicPr>
        <p:blipFill>
          <a:blip r:embed="rId4"/>
          <a:stretch>
            <a:fillRect/>
          </a:stretch>
        </p:blipFill>
        <p:spPr>
          <a:xfrm>
            <a:off x="7998002" y="6991123"/>
            <a:ext cx="8387996" cy="4382730"/>
          </a:xfrm>
          <a:prstGeom prst="rect">
            <a:avLst/>
          </a:prstGeom>
          <a:effectLst>
            <a:outerShdw blurRad="139700" dist="63500" dir="2700000" algn="tl" rotWithShape="0">
              <a:prstClr val="black">
                <a:alpha val="25000"/>
              </a:prstClr>
            </a:outerShdw>
          </a:effectLst>
        </p:spPr>
      </p:pic>
      <p:sp>
        <p:nvSpPr>
          <p:cNvPr id="25" name="Rectangle 24">
            <a:extLst>
              <a:ext uri="{FF2B5EF4-FFF2-40B4-BE49-F238E27FC236}">
                <a16:creationId xmlns:a16="http://schemas.microsoft.com/office/drawing/2014/main" id="{DE04118F-9D16-CA4A-9BF1-FCF439006166}"/>
              </a:ext>
            </a:extLst>
          </p:cNvPr>
          <p:cNvSpPr/>
          <p:nvPr/>
        </p:nvSpPr>
        <p:spPr>
          <a:xfrm>
            <a:off x="4546241" y="11866963"/>
            <a:ext cx="15291522" cy="523220"/>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800" b="1" dirty="0">
                <a:solidFill>
                  <a:srgbClr val="E05A33"/>
                </a:solidFill>
                <a:latin typeface="Arial" panose="020B0604020202020204" pitchFamily="34" charset="0"/>
                <a:cs typeface="Arial" panose="020B0604020202020204" pitchFamily="34" charset="0"/>
              </a:rPr>
              <a:t>YOUR PATH TO BETTER WORKPLACE COMMUNICATION STARTS TODAY!</a:t>
            </a:r>
            <a:endParaRPr lang="en-US" sz="2800" dirty="0">
              <a:solidFill>
                <a:srgbClr val="E05A33"/>
              </a:solidFill>
              <a:latin typeface="Arial" panose="020B0604020202020204" pitchFamily="34" charset="0"/>
              <a:cs typeface="Arial" panose="020B0604020202020204" pitchFamily="34" charset="0"/>
            </a:endParaRPr>
          </a:p>
        </p:txBody>
      </p:sp>
      <p:sp>
        <p:nvSpPr>
          <p:cNvPr id="24" name="Rounded Rectangle 23">
            <a:hlinkClick r:id="rId5"/>
            <a:extLst>
              <a:ext uri="{FF2B5EF4-FFF2-40B4-BE49-F238E27FC236}">
                <a16:creationId xmlns:a16="http://schemas.microsoft.com/office/drawing/2014/main" id="{7F117CCF-C94F-194C-838F-072E47EB92AE}"/>
              </a:ext>
            </a:extLst>
          </p:cNvPr>
          <p:cNvSpPr/>
          <p:nvPr/>
        </p:nvSpPr>
        <p:spPr>
          <a:xfrm>
            <a:off x="9331121" y="12661201"/>
            <a:ext cx="5721762" cy="73570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n-US" sz="2400" b="1" dirty="0"/>
              <a:t>CLICK HERE TO SCHEDULE A DEMO</a:t>
            </a:r>
          </a:p>
        </p:txBody>
      </p:sp>
      <p:grpSp>
        <p:nvGrpSpPr>
          <p:cNvPr id="4" name="Group 3">
            <a:extLst>
              <a:ext uri="{FF2B5EF4-FFF2-40B4-BE49-F238E27FC236}">
                <a16:creationId xmlns:a16="http://schemas.microsoft.com/office/drawing/2014/main" id="{988B5AFC-8F44-0343-9359-F3560DE1B95F}"/>
              </a:ext>
            </a:extLst>
          </p:cNvPr>
          <p:cNvGrpSpPr/>
          <p:nvPr/>
        </p:nvGrpSpPr>
        <p:grpSpPr>
          <a:xfrm>
            <a:off x="3313510" y="4267201"/>
            <a:ext cx="17565292" cy="2185214"/>
            <a:chOff x="1526555" y="2138658"/>
            <a:chExt cx="8782646" cy="1092607"/>
          </a:xfrm>
        </p:grpSpPr>
        <p:sp>
          <p:nvSpPr>
            <p:cNvPr id="22" name="Rectangle 21">
              <a:extLst>
                <a:ext uri="{FF2B5EF4-FFF2-40B4-BE49-F238E27FC236}">
                  <a16:creationId xmlns:a16="http://schemas.microsoft.com/office/drawing/2014/main" id="{16909713-DC94-2340-92C5-07D89BF1B37B}"/>
                </a:ext>
              </a:extLst>
            </p:cNvPr>
            <p:cNvSpPr/>
            <p:nvPr/>
          </p:nvSpPr>
          <p:spPr>
            <a:xfrm>
              <a:off x="1526555" y="2138658"/>
              <a:ext cx="4156645" cy="1092607"/>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34950" indent="-234950"/>
              <a:r>
                <a:rPr lang="en-US" sz="2600" dirty="0">
                  <a:solidFill>
                    <a:srgbClr val="2D3E95"/>
                  </a:solidFill>
                  <a:latin typeface="Arial" panose="020B0604020202020204" pitchFamily="34" charset="0"/>
                  <a:cs typeface="Arial" panose="020B0604020202020204" pitchFamily="34" charset="0"/>
                </a:rPr>
                <a:t>•</a:t>
              </a:r>
              <a:r>
                <a:rPr lang="en-US" sz="2600" dirty="0">
                  <a:solidFill>
                    <a:srgbClr val="000000"/>
                  </a:solidFill>
                  <a:latin typeface="Arial" panose="020B0604020202020204" pitchFamily="34" charset="0"/>
                  <a:cs typeface="Arial" panose="020B0604020202020204" pitchFamily="34" charset="0"/>
                </a:rPr>
                <a:t> Engage your entire company with important updates and announcements.</a:t>
              </a:r>
            </a:p>
            <a:p>
              <a:pPr marL="234950" indent="-234950"/>
              <a:endParaRPr lang="en-US" sz="2600" dirty="0">
                <a:solidFill>
                  <a:srgbClr val="000000"/>
                </a:solidFill>
                <a:latin typeface="Arial" panose="020B0604020202020204" pitchFamily="34" charset="0"/>
                <a:cs typeface="Arial" panose="020B0604020202020204" pitchFamily="34" charset="0"/>
              </a:endParaRPr>
            </a:p>
            <a:p>
              <a:pPr marL="234950" indent="-234950"/>
              <a:r>
                <a:rPr lang="en-US" sz="2600" dirty="0">
                  <a:solidFill>
                    <a:srgbClr val="2D3E95"/>
                  </a:solidFill>
                  <a:latin typeface="Arial" panose="020B0604020202020204" pitchFamily="34" charset="0"/>
                  <a:cs typeface="Arial" panose="020B0604020202020204" pitchFamily="34" charset="0"/>
                </a:rPr>
                <a:t>•</a:t>
              </a:r>
              <a:r>
                <a:rPr lang="en-US" sz="2600" dirty="0">
                  <a:solidFill>
                    <a:srgbClr val="000000"/>
                  </a:solidFill>
                  <a:latin typeface="Arial" panose="020B0604020202020204" pitchFamily="34" charset="0"/>
                  <a:cs typeface="Arial" panose="020B0604020202020204" pitchFamily="34" charset="0"/>
                </a:rPr>
                <a:t> Upload workplace content to your screens from your computer in seconds.</a:t>
              </a:r>
            </a:p>
          </p:txBody>
        </p:sp>
        <p:sp>
          <p:nvSpPr>
            <p:cNvPr id="19" name="Rectangle 18">
              <a:extLst>
                <a:ext uri="{FF2B5EF4-FFF2-40B4-BE49-F238E27FC236}">
                  <a16:creationId xmlns:a16="http://schemas.microsoft.com/office/drawing/2014/main" id="{CE33BE5D-1CEB-2646-922D-5CAA8EA2278E}"/>
                </a:ext>
              </a:extLst>
            </p:cNvPr>
            <p:cNvSpPr/>
            <p:nvPr/>
          </p:nvSpPr>
          <p:spPr>
            <a:xfrm>
              <a:off x="6248401" y="2138658"/>
              <a:ext cx="4060800" cy="1092607"/>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34950" indent="-234950"/>
              <a:r>
                <a:rPr lang="en-US" sz="2600" dirty="0">
                  <a:solidFill>
                    <a:srgbClr val="2D3E95"/>
                  </a:solidFill>
                  <a:latin typeface="Arial" panose="020B0604020202020204" pitchFamily="34" charset="0"/>
                  <a:cs typeface="Arial" panose="020B0604020202020204" pitchFamily="34" charset="0"/>
                </a:rPr>
                <a:t>• </a:t>
              </a:r>
              <a:r>
                <a:rPr lang="en-US" sz="2600" dirty="0">
                  <a:solidFill>
                    <a:srgbClr val="000000"/>
                  </a:solidFill>
                  <a:latin typeface="Arial" panose="020B0604020202020204" pitchFamily="34" charset="0"/>
                  <a:cs typeface="Arial" panose="020B0604020202020204" pitchFamily="34" charset="0"/>
                </a:rPr>
                <a:t>Send meaningful content to keep your workplace safe, healthy, and secure from wherever you are.</a:t>
              </a:r>
            </a:p>
            <a:p>
              <a:pPr marL="234950" indent="-234950"/>
              <a:endParaRPr lang="en-US" sz="2600" dirty="0">
                <a:solidFill>
                  <a:srgbClr val="000000"/>
                </a:solidFill>
                <a:latin typeface="Arial" panose="020B0604020202020204" pitchFamily="34" charset="0"/>
                <a:cs typeface="Arial" panose="020B0604020202020204" pitchFamily="34" charset="0"/>
              </a:endParaRPr>
            </a:p>
            <a:p>
              <a:pPr marL="234950" indent="-234950"/>
              <a:r>
                <a:rPr lang="en-US" sz="2600" dirty="0">
                  <a:solidFill>
                    <a:srgbClr val="2D3E95"/>
                  </a:solidFill>
                  <a:latin typeface="Arial" panose="020B0604020202020204" pitchFamily="34" charset="0"/>
                  <a:cs typeface="Arial" panose="020B0604020202020204" pitchFamily="34" charset="0"/>
                </a:rPr>
                <a:t>•</a:t>
              </a:r>
              <a:r>
                <a:rPr lang="en-US" sz="2600" dirty="0">
                  <a:solidFill>
                    <a:srgbClr val="000000"/>
                  </a:solidFill>
                  <a:latin typeface="Arial" panose="020B0604020202020204" pitchFamily="34" charset="0"/>
                  <a:cs typeface="Arial" panose="020B0604020202020204" pitchFamily="34" charset="0"/>
                </a:rPr>
                <a:t> Keep your audience informed of current events, real-time weather and traffic conditions.</a:t>
              </a:r>
            </a:p>
          </p:txBody>
        </p:sp>
      </p:grpSp>
      <p:sp>
        <p:nvSpPr>
          <p:cNvPr id="27" name="Rectangle 26">
            <a:extLst>
              <a:ext uri="{FF2B5EF4-FFF2-40B4-BE49-F238E27FC236}">
                <a16:creationId xmlns:a16="http://schemas.microsoft.com/office/drawing/2014/main" id="{9E1F838A-B71E-F842-8688-3EA5E0AC8474}"/>
              </a:ext>
            </a:extLst>
          </p:cNvPr>
          <p:cNvSpPr/>
          <p:nvPr/>
        </p:nvSpPr>
        <p:spPr>
          <a:xfrm>
            <a:off x="762000" y="11714394"/>
            <a:ext cx="914400" cy="9144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b="0" i="0" dirty="0">
              <a:latin typeface="Montserrat Regular" charset="0"/>
            </a:endParaRPr>
          </a:p>
        </p:txBody>
      </p:sp>
      <p:sp>
        <p:nvSpPr>
          <p:cNvPr id="28" name="Rectangle 27">
            <a:extLst>
              <a:ext uri="{FF2B5EF4-FFF2-40B4-BE49-F238E27FC236}">
                <a16:creationId xmlns:a16="http://schemas.microsoft.com/office/drawing/2014/main" id="{B972923E-F06A-0447-8146-4B07FC857F2C}"/>
              </a:ext>
            </a:extLst>
          </p:cNvPr>
          <p:cNvSpPr/>
          <p:nvPr/>
        </p:nvSpPr>
        <p:spPr>
          <a:xfrm>
            <a:off x="304800" y="12171594"/>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endParaRPr lang="en-US" sz="7200" b="0" i="0" dirty="0">
              <a:latin typeface="Montserrat Regular" charset="0"/>
            </a:endParaRPr>
          </a:p>
        </p:txBody>
      </p:sp>
      <p:pic>
        <p:nvPicPr>
          <p:cNvPr id="29" name="Picture 28">
            <a:extLst>
              <a:ext uri="{FF2B5EF4-FFF2-40B4-BE49-F238E27FC236}">
                <a16:creationId xmlns:a16="http://schemas.microsoft.com/office/drawing/2014/main" id="{3C61F064-EB6E-D74B-A387-8C38431EAA1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8910"/>
          <a:stretch/>
        </p:blipFill>
        <p:spPr>
          <a:xfrm>
            <a:off x="21488399" y="12567796"/>
            <a:ext cx="2508422" cy="949040"/>
          </a:xfrm>
          <a:prstGeom prst="rect">
            <a:avLst/>
          </a:prstGeom>
        </p:spPr>
      </p:pic>
      <p:sp>
        <p:nvSpPr>
          <p:cNvPr id="30" name="Rectangle 29">
            <a:extLst>
              <a:ext uri="{FF2B5EF4-FFF2-40B4-BE49-F238E27FC236}">
                <a16:creationId xmlns:a16="http://schemas.microsoft.com/office/drawing/2014/main" id="{C2C2060F-69A9-284C-BD7E-6D25901155C2}"/>
              </a:ext>
            </a:extLst>
          </p:cNvPr>
          <p:cNvSpPr/>
          <p:nvPr/>
        </p:nvSpPr>
        <p:spPr>
          <a:xfrm>
            <a:off x="104649" y="13059638"/>
            <a:ext cx="3774110" cy="430887"/>
          </a:xfrm>
          <a:prstGeom prst="rect">
            <a:avLst/>
          </a:prstGeom>
        </p:spPr>
        <p:txBody>
          <a:bodyPr wrap="square">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www.IndigoWorkplace.com</a:t>
            </a:r>
            <a:endParaRPr lang="en-US" sz="2200" dirty="0"/>
          </a:p>
        </p:txBody>
      </p:sp>
      <p:grpSp>
        <p:nvGrpSpPr>
          <p:cNvPr id="9" name="Group 8">
            <a:extLst>
              <a:ext uri="{FF2B5EF4-FFF2-40B4-BE49-F238E27FC236}">
                <a16:creationId xmlns:a16="http://schemas.microsoft.com/office/drawing/2014/main" id="{5A8FCD84-98B1-EC40-8978-8B58A5E9F321}"/>
              </a:ext>
            </a:extLst>
          </p:cNvPr>
          <p:cNvGrpSpPr/>
          <p:nvPr/>
        </p:nvGrpSpPr>
        <p:grpSpPr>
          <a:xfrm>
            <a:off x="2717441" y="3531116"/>
            <a:ext cx="18949122" cy="0"/>
            <a:chOff x="1358720" y="1828800"/>
            <a:chExt cx="9474561" cy="0"/>
          </a:xfrm>
        </p:grpSpPr>
        <p:cxnSp>
          <p:nvCxnSpPr>
            <p:cNvPr id="3" name="Straight Connector 2">
              <a:extLst>
                <a:ext uri="{FF2B5EF4-FFF2-40B4-BE49-F238E27FC236}">
                  <a16:creationId xmlns:a16="http://schemas.microsoft.com/office/drawing/2014/main" id="{1C64E891-4394-A142-B9FA-B050C55EE517}"/>
                </a:ext>
              </a:extLst>
            </p:cNvPr>
            <p:cNvCxnSpPr>
              <a:cxnSpLocks/>
            </p:cNvCxnSpPr>
            <p:nvPr/>
          </p:nvCxnSpPr>
          <p:spPr>
            <a:xfrm>
              <a:off x="1358720" y="1828800"/>
              <a:ext cx="914400" cy="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6BE030-3487-754C-9483-E8FE4275278E}"/>
                </a:ext>
              </a:extLst>
            </p:cNvPr>
            <p:cNvCxnSpPr>
              <a:cxnSpLocks/>
            </p:cNvCxnSpPr>
            <p:nvPr/>
          </p:nvCxnSpPr>
          <p:spPr>
            <a:xfrm>
              <a:off x="9918881" y="1828800"/>
              <a:ext cx="914400" cy="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8145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D9CB65-87BF-4068-A977-F12675B347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24383998" cy="13715998"/>
          </a:xfrm>
          <a:prstGeom prst="rect">
            <a:avLst/>
          </a:prstGeom>
        </p:spPr>
      </p:pic>
      <p:pic>
        <p:nvPicPr>
          <p:cNvPr id="5" name="Picture 4" descr="A close up of a logo&#10;&#10;Description automatically generated">
            <a:extLst>
              <a:ext uri="{FF2B5EF4-FFF2-40B4-BE49-F238E27FC236}">
                <a16:creationId xmlns:a16="http://schemas.microsoft.com/office/drawing/2014/main" id="{39C71AD0-CA0C-4767-ADF7-F2045DEB3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63" y="1493163"/>
            <a:ext cx="10717138" cy="10729674"/>
          </a:xfrm>
          <a:prstGeom prst="rect">
            <a:avLst/>
          </a:prstGeom>
        </p:spPr>
      </p:pic>
      <p:sp>
        <p:nvSpPr>
          <p:cNvPr id="6" name="TextBox 5">
            <a:extLst>
              <a:ext uri="{FF2B5EF4-FFF2-40B4-BE49-F238E27FC236}">
                <a16:creationId xmlns:a16="http://schemas.microsoft.com/office/drawing/2014/main" id="{E42CD2F1-0896-43B8-BC94-56F6755CAEB5}"/>
              </a:ext>
            </a:extLst>
          </p:cNvPr>
          <p:cNvSpPr txBox="1"/>
          <p:nvPr/>
        </p:nvSpPr>
        <p:spPr>
          <a:xfrm>
            <a:off x="14032423" y="6722063"/>
            <a:ext cx="7366119" cy="1323439"/>
          </a:xfrm>
          <a:prstGeom prst="rect">
            <a:avLst/>
          </a:prstGeom>
          <a:noFill/>
        </p:spPr>
        <p:txBody>
          <a:bodyPr wrap="none" rtlCol="0">
            <a:spAutoFit/>
          </a:bodyPr>
          <a:lstStyle/>
          <a:p>
            <a:r>
              <a:rPr lang="en-US" sz="8000" b="1" dirty="0">
                <a:solidFill>
                  <a:schemeClr val="bg1"/>
                </a:solidFill>
                <a:latin typeface="Arial" panose="020B0604020202020204" pitchFamily="34" charset="0"/>
                <a:cs typeface="Arial" panose="020B0604020202020204" pitchFamily="34" charset="0"/>
              </a:rPr>
              <a:t>DRIVER NAME</a:t>
            </a:r>
          </a:p>
        </p:txBody>
      </p:sp>
      <p:sp>
        <p:nvSpPr>
          <p:cNvPr id="7" name="TextBox 6">
            <a:extLst>
              <a:ext uri="{FF2B5EF4-FFF2-40B4-BE49-F238E27FC236}">
                <a16:creationId xmlns:a16="http://schemas.microsoft.com/office/drawing/2014/main" id="{F88E8A53-BEF1-4008-BA04-FB5DE705DC8B}"/>
              </a:ext>
            </a:extLst>
          </p:cNvPr>
          <p:cNvSpPr txBox="1"/>
          <p:nvPr/>
        </p:nvSpPr>
        <p:spPr>
          <a:xfrm>
            <a:off x="13851696" y="2997326"/>
            <a:ext cx="8561959" cy="1938992"/>
          </a:xfrm>
          <a:prstGeom prst="rect">
            <a:avLst/>
          </a:prstGeom>
          <a:noFill/>
        </p:spPr>
        <p:txBody>
          <a:bodyPr wrap="none" rtlCol="0">
            <a:spAutoFit/>
          </a:bodyPr>
          <a:lstStyle/>
          <a:p>
            <a:pPr algn="ctr"/>
            <a:r>
              <a:rPr lang="en-US" sz="12000" b="1" dirty="0">
                <a:solidFill>
                  <a:schemeClr val="bg1"/>
                </a:solidFill>
                <a:latin typeface="Arial" panose="020B0604020202020204" pitchFamily="34" charset="0"/>
                <a:cs typeface="Arial" panose="020B0604020202020204" pitchFamily="34" charset="0"/>
              </a:rPr>
              <a:t>DRIVER OF</a:t>
            </a:r>
          </a:p>
        </p:txBody>
      </p:sp>
      <p:sp>
        <p:nvSpPr>
          <p:cNvPr id="8" name="TextBox 7">
            <a:extLst>
              <a:ext uri="{FF2B5EF4-FFF2-40B4-BE49-F238E27FC236}">
                <a16:creationId xmlns:a16="http://schemas.microsoft.com/office/drawing/2014/main" id="{52DA0B7D-B08D-4EBB-A86F-FF3B8581B6D2}"/>
              </a:ext>
            </a:extLst>
          </p:cNvPr>
          <p:cNvSpPr txBox="1"/>
          <p:nvPr/>
        </p:nvSpPr>
        <p:spPr>
          <a:xfrm>
            <a:off x="13307971" y="4547784"/>
            <a:ext cx="9329798" cy="1938992"/>
          </a:xfrm>
          <a:prstGeom prst="rect">
            <a:avLst/>
          </a:prstGeom>
          <a:noFill/>
        </p:spPr>
        <p:txBody>
          <a:bodyPr wrap="none" rtlCol="0">
            <a:spAutoFit/>
          </a:bodyPr>
          <a:lstStyle/>
          <a:p>
            <a:pPr algn="ctr"/>
            <a:r>
              <a:rPr lang="en-US" sz="12000" b="1" dirty="0">
                <a:solidFill>
                  <a:schemeClr val="bg1"/>
                </a:solidFill>
                <a:latin typeface="Arial" panose="020B0604020202020204" pitchFamily="34" charset="0"/>
                <a:cs typeface="Arial" panose="020B0604020202020204" pitchFamily="34" charset="0"/>
              </a:rPr>
              <a:t>THE MONTH</a:t>
            </a:r>
          </a:p>
        </p:txBody>
      </p:sp>
      <p:pic>
        <p:nvPicPr>
          <p:cNvPr id="11" name="Picture 10">
            <a:extLst>
              <a:ext uri="{FF2B5EF4-FFF2-40B4-BE49-F238E27FC236}">
                <a16:creationId xmlns:a16="http://schemas.microsoft.com/office/drawing/2014/main" id="{78981884-F13D-4330-886E-3174060C16E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8891" t="1044" r="8310" b="2458"/>
          <a:stretch/>
        </p:blipFill>
        <p:spPr>
          <a:xfrm>
            <a:off x="3232721" y="3345653"/>
            <a:ext cx="6858000" cy="7024694"/>
          </a:xfrm>
          <a:prstGeom prst="ellipse">
            <a:avLst/>
          </a:prstGeom>
          <a:ln w="190500" cap="rnd">
            <a:noFill/>
            <a:prstDash val="solid"/>
          </a:ln>
          <a:effectLst>
            <a:glow>
              <a:schemeClr val="bg1"/>
            </a:glow>
          </a:effectLst>
          <a:scene3d>
            <a:camera prst="orthographicFront"/>
            <a:lightRig rig="threePt" dir="t">
              <a:rot lat="0" lon="0" rev="19200000"/>
            </a:lightRig>
          </a:scene3d>
          <a:sp3d extrusionH="25400">
            <a:extrusionClr>
              <a:srgbClr val="000000"/>
            </a:extrusionClr>
          </a:sp3d>
        </p:spPr>
      </p:pic>
    </p:spTree>
    <p:extLst>
      <p:ext uri="{BB962C8B-B14F-4D97-AF65-F5344CB8AC3E}">
        <p14:creationId xmlns:p14="http://schemas.microsoft.com/office/powerpoint/2010/main" val="3318655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E6C05-7E8B-4A75-BE0A-D851A27C0A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24383998" cy="13715998"/>
          </a:xfrm>
          <a:prstGeom prst="rect">
            <a:avLst/>
          </a:prstGeom>
        </p:spPr>
      </p:pic>
      <p:sp>
        <p:nvSpPr>
          <p:cNvPr id="4" name="TextBox 3">
            <a:extLst>
              <a:ext uri="{FF2B5EF4-FFF2-40B4-BE49-F238E27FC236}">
                <a16:creationId xmlns:a16="http://schemas.microsoft.com/office/drawing/2014/main" id="{B19C7E4E-C4E0-41B5-9B7F-A0A84FB7C4F5}"/>
              </a:ext>
            </a:extLst>
          </p:cNvPr>
          <p:cNvSpPr txBox="1"/>
          <p:nvPr/>
        </p:nvSpPr>
        <p:spPr>
          <a:xfrm>
            <a:off x="9832648" y="2267511"/>
            <a:ext cx="12641602" cy="1323439"/>
          </a:xfrm>
          <a:prstGeom prst="rect">
            <a:avLst/>
          </a:prstGeom>
          <a:noFill/>
        </p:spPr>
        <p:txBody>
          <a:bodyPr wrap="none" rtlCol="0">
            <a:spAutoFit/>
          </a:bodyPr>
          <a:lstStyle/>
          <a:p>
            <a:r>
              <a:rPr lang="en-US" sz="8000" b="1" spc="200" dirty="0">
                <a:solidFill>
                  <a:srgbClr val="2C3992"/>
                </a:solidFill>
                <a:latin typeface="Arial" panose="020B0604020202020204" pitchFamily="34" charset="0"/>
                <a:cs typeface="Arial" panose="020B0604020202020204" pitchFamily="34" charset="0"/>
              </a:rPr>
              <a:t>DRIVER OF THE MONTH</a:t>
            </a:r>
          </a:p>
        </p:txBody>
      </p:sp>
      <p:sp>
        <p:nvSpPr>
          <p:cNvPr id="5" name="TextBox 4">
            <a:extLst>
              <a:ext uri="{FF2B5EF4-FFF2-40B4-BE49-F238E27FC236}">
                <a16:creationId xmlns:a16="http://schemas.microsoft.com/office/drawing/2014/main" id="{23718A58-78A4-417B-91AE-110CEB7B0B5C}"/>
              </a:ext>
            </a:extLst>
          </p:cNvPr>
          <p:cNvSpPr txBox="1"/>
          <p:nvPr/>
        </p:nvSpPr>
        <p:spPr>
          <a:xfrm>
            <a:off x="9779381" y="3548844"/>
            <a:ext cx="12678471" cy="2185214"/>
          </a:xfrm>
          <a:prstGeom prst="rect">
            <a:avLst/>
          </a:prstGeom>
          <a:noFill/>
        </p:spPr>
        <p:txBody>
          <a:bodyPr wrap="none" rtlCol="0">
            <a:spAutoFit/>
          </a:bodyPr>
          <a:lstStyle/>
          <a:p>
            <a:r>
              <a:rPr lang="en-US" sz="13600" b="1" spc="200" dirty="0">
                <a:solidFill>
                  <a:srgbClr val="2C3992"/>
                </a:solidFill>
                <a:latin typeface="Arial" panose="020B0604020202020204" pitchFamily="34" charset="0"/>
                <a:cs typeface="Arial" panose="020B0604020202020204" pitchFamily="34" charset="0"/>
              </a:rPr>
              <a:t>DRIVER NAME</a:t>
            </a:r>
          </a:p>
        </p:txBody>
      </p:sp>
      <p:pic>
        <p:nvPicPr>
          <p:cNvPr id="7" name="Picture 6" descr="A person driving a car&#10;&#10;Description automatically generated">
            <a:extLst>
              <a:ext uri="{FF2B5EF4-FFF2-40B4-BE49-F238E27FC236}">
                <a16:creationId xmlns:a16="http://schemas.microsoft.com/office/drawing/2014/main" id="{D7876F94-D7AF-411C-ADE2-1A35AC5CAD9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8000"/>
                    </a14:imgEffect>
                  </a14:imgLayer>
                </a14:imgProps>
              </a:ext>
              <a:ext uri="{28A0092B-C50C-407E-A947-70E740481C1C}">
                <a14:useLocalDpi xmlns:a14="http://schemas.microsoft.com/office/drawing/2010/main" val="0"/>
              </a:ext>
            </a:extLst>
          </a:blip>
          <a:srcRect l="16622" r="16622"/>
          <a:stretch/>
        </p:blipFill>
        <p:spPr>
          <a:xfrm>
            <a:off x="997887" y="2093650"/>
            <a:ext cx="8298514" cy="8790372"/>
          </a:xfrm>
          <a:prstGeom prst="round2DiagRect">
            <a:avLst>
              <a:gd name="adj1" fmla="val 29981"/>
              <a:gd name="adj2" fmla="val 0"/>
            </a:avLst>
          </a:prstGeom>
          <a:ln w="88900" cap="sq">
            <a:noFill/>
            <a:miter lim="800000"/>
          </a:ln>
          <a:effectLst>
            <a:outerShdw sx="1000" sy="1000" algn="tl" rotWithShape="0">
              <a:srgbClr val="000000">
                <a:alpha val="43000"/>
              </a:srgbClr>
            </a:outerShdw>
          </a:effectLst>
        </p:spPr>
      </p:pic>
      <p:sp>
        <p:nvSpPr>
          <p:cNvPr id="8" name="TextBox 7">
            <a:extLst>
              <a:ext uri="{FF2B5EF4-FFF2-40B4-BE49-F238E27FC236}">
                <a16:creationId xmlns:a16="http://schemas.microsoft.com/office/drawing/2014/main" id="{62B7A311-EFF0-4A38-9F0E-21746BBC9D7A}"/>
              </a:ext>
            </a:extLst>
          </p:cNvPr>
          <p:cNvSpPr txBox="1"/>
          <p:nvPr/>
        </p:nvSpPr>
        <p:spPr>
          <a:xfrm>
            <a:off x="9832648" y="7991754"/>
            <a:ext cx="6114366" cy="1569660"/>
          </a:xfrm>
          <a:prstGeom prst="rect">
            <a:avLst/>
          </a:prstGeom>
          <a:noFill/>
        </p:spPr>
        <p:txBody>
          <a:bodyPr wrap="none" rtlCol="0">
            <a:spAutoFit/>
          </a:bodyPr>
          <a:lstStyle/>
          <a:p>
            <a:r>
              <a:rPr lang="en-US" sz="9600" b="1" dirty="0">
                <a:solidFill>
                  <a:schemeClr val="bg1"/>
                </a:solidFill>
                <a:latin typeface="Arial" panose="020B0604020202020204" pitchFamily="34" charset="0"/>
                <a:cs typeface="Arial" panose="020B0604020202020204" pitchFamily="34" charset="0"/>
              </a:rPr>
              <a:t>12 YEARS</a:t>
            </a:r>
          </a:p>
        </p:txBody>
      </p:sp>
      <p:sp>
        <p:nvSpPr>
          <p:cNvPr id="9" name="TextBox 8">
            <a:extLst>
              <a:ext uri="{FF2B5EF4-FFF2-40B4-BE49-F238E27FC236}">
                <a16:creationId xmlns:a16="http://schemas.microsoft.com/office/drawing/2014/main" id="{2D9FA567-0C44-4CD4-B5DC-2C10BD15CF6F}"/>
              </a:ext>
            </a:extLst>
          </p:cNvPr>
          <p:cNvSpPr txBox="1"/>
          <p:nvPr/>
        </p:nvSpPr>
        <p:spPr>
          <a:xfrm>
            <a:off x="10010197" y="9377869"/>
            <a:ext cx="5556329" cy="830997"/>
          </a:xfrm>
          <a:prstGeom prst="rect">
            <a:avLst/>
          </a:prstGeom>
          <a:noFill/>
        </p:spPr>
        <p:txBody>
          <a:bodyPr wrap="none" rtlCol="0">
            <a:spAutoFit/>
          </a:bodyPr>
          <a:lstStyle/>
          <a:p>
            <a:r>
              <a:rPr lang="en-US" sz="4800" dirty="0">
                <a:solidFill>
                  <a:schemeClr val="bg1"/>
                </a:solidFill>
                <a:latin typeface="Arial" panose="020B0604020202020204" pitchFamily="34" charset="0"/>
                <a:cs typeface="Arial" panose="020B0604020202020204" pitchFamily="34" charset="0"/>
              </a:rPr>
              <a:t>OF SAFE DRIVING</a:t>
            </a:r>
          </a:p>
        </p:txBody>
      </p:sp>
    </p:spTree>
    <p:extLst>
      <p:ext uri="{BB962C8B-B14F-4D97-AF65-F5344CB8AC3E}">
        <p14:creationId xmlns:p14="http://schemas.microsoft.com/office/powerpoint/2010/main" val="3904166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29BC0-8337-493A-8302-C0FA5B60A9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24383998" cy="13715998"/>
          </a:xfrm>
          <a:prstGeom prst="rect">
            <a:avLst/>
          </a:prstGeom>
        </p:spPr>
      </p:pic>
      <p:sp>
        <p:nvSpPr>
          <p:cNvPr id="12" name="TextBox 11">
            <a:extLst>
              <a:ext uri="{FF2B5EF4-FFF2-40B4-BE49-F238E27FC236}">
                <a16:creationId xmlns:a16="http://schemas.microsoft.com/office/drawing/2014/main" id="{DF6B320D-829A-418A-A0E6-EDEF1D50DF45}"/>
              </a:ext>
            </a:extLst>
          </p:cNvPr>
          <p:cNvSpPr txBox="1"/>
          <p:nvPr/>
        </p:nvSpPr>
        <p:spPr>
          <a:xfrm>
            <a:off x="13941427" y="6786177"/>
            <a:ext cx="7366119" cy="1323439"/>
          </a:xfrm>
          <a:prstGeom prst="rect">
            <a:avLst/>
          </a:prstGeom>
          <a:noFill/>
        </p:spPr>
        <p:txBody>
          <a:bodyPr wrap="none" rtlCol="0">
            <a:spAutoFit/>
          </a:bodyPr>
          <a:lstStyle/>
          <a:p>
            <a:r>
              <a:rPr lang="en-US" sz="8000" b="1" dirty="0">
                <a:solidFill>
                  <a:schemeClr val="bg1"/>
                </a:solidFill>
                <a:latin typeface="Arial" panose="020B0604020202020204" pitchFamily="34" charset="0"/>
                <a:cs typeface="Arial" panose="020B0604020202020204" pitchFamily="34" charset="0"/>
              </a:rPr>
              <a:t>DRIVER NAME</a:t>
            </a:r>
          </a:p>
        </p:txBody>
      </p:sp>
      <p:sp>
        <p:nvSpPr>
          <p:cNvPr id="13" name="TextBox 12">
            <a:extLst>
              <a:ext uri="{FF2B5EF4-FFF2-40B4-BE49-F238E27FC236}">
                <a16:creationId xmlns:a16="http://schemas.microsoft.com/office/drawing/2014/main" id="{C2EC15A7-8BCA-43EE-B01F-327986762795}"/>
              </a:ext>
            </a:extLst>
          </p:cNvPr>
          <p:cNvSpPr txBox="1"/>
          <p:nvPr/>
        </p:nvSpPr>
        <p:spPr>
          <a:xfrm>
            <a:off x="13760700" y="3061440"/>
            <a:ext cx="8561959" cy="1938992"/>
          </a:xfrm>
          <a:prstGeom prst="rect">
            <a:avLst/>
          </a:prstGeom>
          <a:noFill/>
        </p:spPr>
        <p:txBody>
          <a:bodyPr wrap="none" rtlCol="0">
            <a:spAutoFit/>
          </a:bodyPr>
          <a:lstStyle/>
          <a:p>
            <a:pPr algn="ctr"/>
            <a:r>
              <a:rPr lang="en-US" sz="12000" b="1" dirty="0">
                <a:solidFill>
                  <a:schemeClr val="bg1"/>
                </a:solidFill>
                <a:latin typeface="Arial" panose="020B0604020202020204" pitchFamily="34" charset="0"/>
                <a:cs typeface="Arial" panose="020B0604020202020204" pitchFamily="34" charset="0"/>
              </a:rPr>
              <a:t>DRIVER OF</a:t>
            </a:r>
          </a:p>
        </p:txBody>
      </p:sp>
      <p:sp>
        <p:nvSpPr>
          <p:cNvPr id="14" name="TextBox 13">
            <a:extLst>
              <a:ext uri="{FF2B5EF4-FFF2-40B4-BE49-F238E27FC236}">
                <a16:creationId xmlns:a16="http://schemas.microsoft.com/office/drawing/2014/main" id="{94C724B7-8968-4FB7-AA31-0D2151810976}"/>
              </a:ext>
            </a:extLst>
          </p:cNvPr>
          <p:cNvSpPr txBox="1"/>
          <p:nvPr/>
        </p:nvSpPr>
        <p:spPr>
          <a:xfrm>
            <a:off x="13216975" y="4611898"/>
            <a:ext cx="9329798" cy="1938992"/>
          </a:xfrm>
          <a:prstGeom prst="rect">
            <a:avLst/>
          </a:prstGeom>
          <a:noFill/>
        </p:spPr>
        <p:txBody>
          <a:bodyPr wrap="none" rtlCol="0">
            <a:spAutoFit/>
          </a:bodyPr>
          <a:lstStyle/>
          <a:p>
            <a:pPr algn="ctr"/>
            <a:r>
              <a:rPr lang="en-US" sz="12000" b="1" dirty="0">
                <a:solidFill>
                  <a:schemeClr val="bg1"/>
                </a:solidFill>
                <a:latin typeface="Arial" panose="020B0604020202020204" pitchFamily="34" charset="0"/>
                <a:cs typeface="Arial" panose="020B0604020202020204" pitchFamily="34" charset="0"/>
              </a:rPr>
              <a:t>THE MONTH</a:t>
            </a:r>
          </a:p>
        </p:txBody>
      </p:sp>
    </p:spTree>
    <p:extLst>
      <p:ext uri="{BB962C8B-B14F-4D97-AF65-F5344CB8AC3E}">
        <p14:creationId xmlns:p14="http://schemas.microsoft.com/office/powerpoint/2010/main" val="4011811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67975-7209-4CBC-BEAB-70D0A27EB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24383998" cy="13715998"/>
          </a:xfrm>
          <a:prstGeom prst="rect">
            <a:avLst/>
          </a:prstGeom>
        </p:spPr>
      </p:pic>
      <p:sp>
        <p:nvSpPr>
          <p:cNvPr id="4" name="TextBox 3">
            <a:extLst>
              <a:ext uri="{FF2B5EF4-FFF2-40B4-BE49-F238E27FC236}">
                <a16:creationId xmlns:a16="http://schemas.microsoft.com/office/drawing/2014/main" id="{61E68998-EC7A-477A-9789-BDB5C1A2C3F6}"/>
              </a:ext>
            </a:extLst>
          </p:cNvPr>
          <p:cNvSpPr txBox="1"/>
          <p:nvPr/>
        </p:nvSpPr>
        <p:spPr>
          <a:xfrm>
            <a:off x="2560257" y="7265565"/>
            <a:ext cx="7366119" cy="1323439"/>
          </a:xfrm>
          <a:prstGeom prst="rect">
            <a:avLst/>
          </a:prstGeom>
          <a:noFill/>
        </p:spPr>
        <p:txBody>
          <a:bodyPr wrap="none" rtlCol="0">
            <a:spAutoFit/>
          </a:bodyPr>
          <a:lstStyle/>
          <a:p>
            <a:r>
              <a:rPr lang="en-US" sz="8000" b="1" dirty="0">
                <a:solidFill>
                  <a:schemeClr val="bg1"/>
                </a:solidFill>
                <a:latin typeface="Arial" panose="020B0604020202020204"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E2BE5260-32A7-42E5-BA80-ECB407490D07}"/>
              </a:ext>
            </a:extLst>
          </p:cNvPr>
          <p:cNvSpPr txBox="1"/>
          <p:nvPr/>
        </p:nvSpPr>
        <p:spPr>
          <a:xfrm>
            <a:off x="3140110" y="4570642"/>
            <a:ext cx="6330579" cy="1446550"/>
          </a:xfrm>
          <a:prstGeom prst="rect">
            <a:avLst/>
          </a:prstGeom>
          <a:noFill/>
        </p:spPr>
        <p:txBody>
          <a:bodyPr wrap="none" rtlCol="0">
            <a:spAutoFit/>
          </a:bodyPr>
          <a:lstStyle/>
          <a:p>
            <a:pPr algn="ctr"/>
            <a:r>
              <a:rPr lang="en-US" sz="8800" b="1" dirty="0">
                <a:solidFill>
                  <a:schemeClr val="bg1"/>
                </a:solidFill>
                <a:latin typeface="Arial" panose="020B0604020202020204" pitchFamily="34" charset="0"/>
                <a:cs typeface="Arial" panose="020B0604020202020204" pitchFamily="34" charset="0"/>
              </a:rPr>
              <a:t>DRIVER OF</a:t>
            </a:r>
          </a:p>
        </p:txBody>
      </p:sp>
      <p:sp>
        <p:nvSpPr>
          <p:cNvPr id="6" name="TextBox 5">
            <a:extLst>
              <a:ext uri="{FF2B5EF4-FFF2-40B4-BE49-F238E27FC236}">
                <a16:creationId xmlns:a16="http://schemas.microsoft.com/office/drawing/2014/main" id="{A7243A5B-DD05-4D28-9C61-AE2A4542F6FC}"/>
              </a:ext>
            </a:extLst>
          </p:cNvPr>
          <p:cNvSpPr txBox="1"/>
          <p:nvPr/>
        </p:nvSpPr>
        <p:spPr>
          <a:xfrm>
            <a:off x="2383370" y="5613040"/>
            <a:ext cx="7808548" cy="1631216"/>
          </a:xfrm>
          <a:prstGeom prst="rect">
            <a:avLst/>
          </a:prstGeom>
          <a:noFill/>
        </p:spPr>
        <p:txBody>
          <a:bodyPr wrap="none" rtlCol="0">
            <a:spAutoFit/>
          </a:bodyPr>
          <a:lstStyle/>
          <a:p>
            <a:pPr algn="ctr"/>
            <a:r>
              <a:rPr lang="en-US" sz="10000" b="1" dirty="0">
                <a:solidFill>
                  <a:schemeClr val="bg1"/>
                </a:solidFill>
                <a:latin typeface="Arial" panose="020B0604020202020204" pitchFamily="34" charset="0"/>
                <a:cs typeface="Arial" panose="020B0604020202020204" pitchFamily="34" charset="0"/>
              </a:rPr>
              <a:t>THE MONTH</a:t>
            </a:r>
          </a:p>
        </p:txBody>
      </p:sp>
    </p:spTree>
    <p:extLst>
      <p:ext uri="{BB962C8B-B14F-4D97-AF65-F5344CB8AC3E}">
        <p14:creationId xmlns:p14="http://schemas.microsoft.com/office/powerpoint/2010/main" val="255631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67975-7209-4CBC-BEAB-70D0A27EB5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1"/>
            <a:ext cx="24383996" cy="13715998"/>
          </a:xfrm>
          <a:prstGeom prst="rect">
            <a:avLst/>
          </a:prstGeom>
        </p:spPr>
      </p:pic>
      <p:sp>
        <p:nvSpPr>
          <p:cNvPr id="4" name="TextBox 3">
            <a:extLst>
              <a:ext uri="{FF2B5EF4-FFF2-40B4-BE49-F238E27FC236}">
                <a16:creationId xmlns:a16="http://schemas.microsoft.com/office/drawing/2014/main" id="{61E68998-EC7A-477A-9789-BDB5C1A2C3F6}"/>
              </a:ext>
            </a:extLst>
          </p:cNvPr>
          <p:cNvSpPr txBox="1"/>
          <p:nvPr/>
        </p:nvSpPr>
        <p:spPr>
          <a:xfrm>
            <a:off x="2862099" y="6644929"/>
            <a:ext cx="7366119" cy="1323439"/>
          </a:xfrm>
          <a:prstGeom prst="rect">
            <a:avLst/>
          </a:prstGeom>
          <a:noFill/>
        </p:spPr>
        <p:txBody>
          <a:bodyPr wrap="none" rtlCol="0">
            <a:spAutoFit/>
          </a:bodyPr>
          <a:lstStyle/>
          <a:p>
            <a:r>
              <a:rPr lang="en-US" sz="8000" b="1" dirty="0">
                <a:solidFill>
                  <a:schemeClr val="bg1"/>
                </a:solidFill>
                <a:latin typeface="Arial" panose="020B0604020202020204"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E2BE5260-32A7-42E5-BA80-ECB407490D07}"/>
              </a:ext>
            </a:extLst>
          </p:cNvPr>
          <p:cNvSpPr txBox="1"/>
          <p:nvPr/>
        </p:nvSpPr>
        <p:spPr>
          <a:xfrm>
            <a:off x="2799685" y="3216998"/>
            <a:ext cx="8005717" cy="1815882"/>
          </a:xfrm>
          <a:prstGeom prst="rect">
            <a:avLst/>
          </a:prstGeom>
          <a:noFill/>
        </p:spPr>
        <p:txBody>
          <a:bodyPr wrap="none" rtlCol="0">
            <a:spAutoFit/>
          </a:bodyPr>
          <a:lstStyle/>
          <a:p>
            <a:pPr algn="ctr"/>
            <a:r>
              <a:rPr lang="en-US" sz="11200" b="1" dirty="0">
                <a:solidFill>
                  <a:schemeClr val="bg1"/>
                </a:solidFill>
                <a:latin typeface="Arial" panose="020B0604020202020204" pitchFamily="34" charset="0"/>
                <a:cs typeface="Arial" panose="020B0604020202020204" pitchFamily="34" charset="0"/>
              </a:rPr>
              <a:t>DRIVER OF</a:t>
            </a:r>
          </a:p>
        </p:txBody>
      </p:sp>
      <p:sp>
        <p:nvSpPr>
          <p:cNvPr id="6" name="TextBox 5">
            <a:extLst>
              <a:ext uri="{FF2B5EF4-FFF2-40B4-BE49-F238E27FC236}">
                <a16:creationId xmlns:a16="http://schemas.microsoft.com/office/drawing/2014/main" id="{A7243A5B-DD05-4D28-9C61-AE2A4542F6FC}"/>
              </a:ext>
            </a:extLst>
          </p:cNvPr>
          <p:cNvSpPr txBox="1"/>
          <p:nvPr/>
        </p:nvSpPr>
        <p:spPr>
          <a:xfrm>
            <a:off x="2229160" y="4689772"/>
            <a:ext cx="8720656" cy="1815882"/>
          </a:xfrm>
          <a:prstGeom prst="rect">
            <a:avLst/>
          </a:prstGeom>
          <a:noFill/>
        </p:spPr>
        <p:txBody>
          <a:bodyPr wrap="none" rtlCol="0">
            <a:spAutoFit/>
          </a:bodyPr>
          <a:lstStyle/>
          <a:p>
            <a:pPr algn="ctr"/>
            <a:r>
              <a:rPr lang="en-US" sz="11200" b="1" dirty="0">
                <a:solidFill>
                  <a:schemeClr val="bg1"/>
                </a:solidFill>
                <a:latin typeface="Arial" panose="020B0604020202020204" pitchFamily="34" charset="0"/>
                <a:cs typeface="Arial" panose="020B0604020202020204" pitchFamily="34" charset="0"/>
              </a:rPr>
              <a:t>THE MONTH</a:t>
            </a:r>
          </a:p>
        </p:txBody>
      </p:sp>
      <p:sp>
        <p:nvSpPr>
          <p:cNvPr id="7" name="TextBox 6">
            <a:extLst>
              <a:ext uri="{FF2B5EF4-FFF2-40B4-BE49-F238E27FC236}">
                <a16:creationId xmlns:a16="http://schemas.microsoft.com/office/drawing/2014/main" id="{36E90E8D-AC82-4F8D-A4D3-982671CB9A58}"/>
              </a:ext>
            </a:extLst>
          </p:cNvPr>
          <p:cNvSpPr txBox="1"/>
          <p:nvPr/>
        </p:nvSpPr>
        <p:spPr>
          <a:xfrm>
            <a:off x="4087211" y="8071421"/>
            <a:ext cx="5104667" cy="1323439"/>
          </a:xfrm>
          <a:prstGeom prst="rect">
            <a:avLst/>
          </a:prstGeom>
          <a:noFill/>
        </p:spPr>
        <p:txBody>
          <a:bodyPr wrap="none" rtlCol="0">
            <a:spAutoFit/>
          </a:bodyPr>
          <a:lstStyle/>
          <a:p>
            <a:r>
              <a:rPr lang="en-US" sz="8000" b="1" dirty="0">
                <a:solidFill>
                  <a:schemeClr val="bg1"/>
                </a:solidFill>
                <a:latin typeface="Arial" panose="020B0604020202020204" pitchFamily="34" charset="0"/>
                <a:cs typeface="Arial" panose="020B0604020202020204" pitchFamily="34" charset="0"/>
              </a:rPr>
              <a:t>JANUARY</a:t>
            </a:r>
          </a:p>
        </p:txBody>
      </p:sp>
    </p:spTree>
    <p:extLst>
      <p:ext uri="{BB962C8B-B14F-4D97-AF65-F5344CB8AC3E}">
        <p14:creationId xmlns:p14="http://schemas.microsoft.com/office/powerpoint/2010/main" val="63578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0BF005-B85B-448B-9076-029CBA65C0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24383998" cy="13715998"/>
          </a:xfrm>
          <a:prstGeom prst="rect">
            <a:avLst/>
          </a:prstGeom>
        </p:spPr>
      </p:pic>
      <p:sp>
        <p:nvSpPr>
          <p:cNvPr id="4" name="TextBox 3">
            <a:extLst>
              <a:ext uri="{FF2B5EF4-FFF2-40B4-BE49-F238E27FC236}">
                <a16:creationId xmlns:a16="http://schemas.microsoft.com/office/drawing/2014/main" id="{382A5210-DC0D-4773-8DA4-3D6450C77F47}"/>
              </a:ext>
            </a:extLst>
          </p:cNvPr>
          <p:cNvSpPr txBox="1"/>
          <p:nvPr/>
        </p:nvSpPr>
        <p:spPr>
          <a:xfrm>
            <a:off x="2047564" y="11231949"/>
            <a:ext cx="6647974" cy="1200329"/>
          </a:xfrm>
          <a:prstGeom prst="rect">
            <a:avLst/>
          </a:prstGeom>
          <a:noFill/>
        </p:spPr>
        <p:txBody>
          <a:bodyPr wrap="none" rtlCol="0">
            <a:spAutoFit/>
          </a:bodyPr>
          <a:lstStyle/>
          <a:p>
            <a:r>
              <a:rPr lang="en-US" sz="7200" b="1" dirty="0">
                <a:solidFill>
                  <a:schemeClr val="bg1"/>
                </a:solidFill>
                <a:latin typeface="Arial" panose="020B0604020202020204" pitchFamily="34" charset="0"/>
                <a:cs typeface="Arial" panose="020B0604020202020204" pitchFamily="34" charset="0"/>
              </a:rPr>
              <a:t>DRIVER NAME</a:t>
            </a:r>
          </a:p>
        </p:txBody>
      </p:sp>
      <p:sp>
        <p:nvSpPr>
          <p:cNvPr id="5" name="TextBox 4">
            <a:extLst>
              <a:ext uri="{FF2B5EF4-FFF2-40B4-BE49-F238E27FC236}">
                <a16:creationId xmlns:a16="http://schemas.microsoft.com/office/drawing/2014/main" id="{096D7B29-58F9-4BD1-8046-137E0D9F5510}"/>
              </a:ext>
            </a:extLst>
          </p:cNvPr>
          <p:cNvSpPr txBox="1"/>
          <p:nvPr/>
        </p:nvSpPr>
        <p:spPr>
          <a:xfrm>
            <a:off x="1601288" y="387292"/>
            <a:ext cx="7725192" cy="1754326"/>
          </a:xfrm>
          <a:prstGeom prst="rect">
            <a:avLst/>
          </a:prstGeom>
          <a:noFill/>
        </p:spPr>
        <p:txBody>
          <a:bodyPr wrap="none" rtlCol="0">
            <a:spAutoFit/>
          </a:bodyPr>
          <a:lstStyle/>
          <a:p>
            <a:pPr algn="ctr"/>
            <a:r>
              <a:rPr lang="en-US" sz="10800" b="1" dirty="0">
                <a:solidFill>
                  <a:schemeClr val="bg1"/>
                </a:solidFill>
                <a:latin typeface="Arial" panose="020B0604020202020204" pitchFamily="34" charset="0"/>
                <a:cs typeface="Arial" panose="020B0604020202020204" pitchFamily="34" charset="0"/>
              </a:rPr>
              <a:t>DRIVER OF</a:t>
            </a:r>
          </a:p>
        </p:txBody>
      </p:sp>
      <p:sp>
        <p:nvSpPr>
          <p:cNvPr id="6" name="TextBox 5">
            <a:extLst>
              <a:ext uri="{FF2B5EF4-FFF2-40B4-BE49-F238E27FC236}">
                <a16:creationId xmlns:a16="http://schemas.microsoft.com/office/drawing/2014/main" id="{20C9FDE9-DCF3-41E6-9EA6-B1AB0713728B}"/>
              </a:ext>
            </a:extLst>
          </p:cNvPr>
          <p:cNvSpPr txBox="1"/>
          <p:nvPr/>
        </p:nvSpPr>
        <p:spPr>
          <a:xfrm>
            <a:off x="798983" y="1742960"/>
            <a:ext cx="9329798" cy="1938992"/>
          </a:xfrm>
          <a:prstGeom prst="rect">
            <a:avLst/>
          </a:prstGeom>
          <a:noFill/>
        </p:spPr>
        <p:txBody>
          <a:bodyPr wrap="none" rtlCol="0">
            <a:spAutoFit/>
          </a:bodyPr>
          <a:lstStyle/>
          <a:p>
            <a:pPr algn="ctr"/>
            <a:r>
              <a:rPr lang="en-US" sz="12000" b="1" dirty="0">
                <a:solidFill>
                  <a:schemeClr val="bg1"/>
                </a:solidFill>
                <a:latin typeface="Arial" panose="020B0604020202020204" pitchFamily="34" charset="0"/>
                <a:cs typeface="Arial" panose="020B0604020202020204" pitchFamily="34" charset="0"/>
              </a:rPr>
              <a:t>THE MONTH</a:t>
            </a:r>
          </a:p>
        </p:txBody>
      </p:sp>
      <p:pic>
        <p:nvPicPr>
          <p:cNvPr id="8" name="Picture 7">
            <a:extLst>
              <a:ext uri="{FF2B5EF4-FFF2-40B4-BE49-F238E27FC236}">
                <a16:creationId xmlns:a16="http://schemas.microsoft.com/office/drawing/2014/main" id="{7A39D8A9-CA64-497B-9DAE-5A70E0E521D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8891" t="1044" r="8310" b="2458"/>
          <a:stretch/>
        </p:blipFill>
        <p:spPr>
          <a:xfrm>
            <a:off x="2047564" y="3910319"/>
            <a:ext cx="6858000" cy="7024694"/>
          </a:xfrm>
          <a:prstGeom prst="ellipse">
            <a:avLst/>
          </a:prstGeom>
          <a:ln w="190500" cap="rnd">
            <a:solidFill>
              <a:schemeClr val="bg1"/>
            </a:solidFill>
            <a:prstDash val="solid"/>
          </a:ln>
          <a:effectLst>
            <a:glow>
              <a:schemeClr val="bg1"/>
            </a:glow>
          </a:effectLst>
          <a:scene3d>
            <a:camera prst="orthographicFront"/>
            <a:lightRig rig="threePt" dir="t">
              <a:rot lat="0" lon="0" rev="19200000"/>
            </a:lightRig>
          </a:scene3d>
          <a:sp3d extrusionH="25400">
            <a:extrusionClr>
              <a:srgbClr val="000000"/>
            </a:extrusionClr>
          </a:sp3d>
        </p:spPr>
      </p:pic>
    </p:spTree>
    <p:extLst>
      <p:ext uri="{BB962C8B-B14F-4D97-AF65-F5344CB8AC3E}">
        <p14:creationId xmlns:p14="http://schemas.microsoft.com/office/powerpoint/2010/main" val="988274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38AE90-603C-4BD4-BBCB-3B702AA4AB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 y="21"/>
            <a:ext cx="24383960" cy="13715977"/>
          </a:xfrm>
          <a:prstGeom prst="rect">
            <a:avLst/>
          </a:prstGeom>
        </p:spPr>
      </p:pic>
      <p:sp>
        <p:nvSpPr>
          <p:cNvPr id="6" name="TextBox 5">
            <a:extLst>
              <a:ext uri="{FF2B5EF4-FFF2-40B4-BE49-F238E27FC236}">
                <a16:creationId xmlns:a16="http://schemas.microsoft.com/office/drawing/2014/main" id="{1097A77F-1270-46DD-91F2-251312F52B8B}"/>
              </a:ext>
            </a:extLst>
          </p:cNvPr>
          <p:cNvSpPr txBox="1"/>
          <p:nvPr/>
        </p:nvSpPr>
        <p:spPr>
          <a:xfrm>
            <a:off x="13566926" y="3139372"/>
            <a:ext cx="9397124" cy="1815882"/>
          </a:xfrm>
          <a:prstGeom prst="rect">
            <a:avLst/>
          </a:prstGeom>
          <a:noFill/>
        </p:spPr>
        <p:txBody>
          <a:bodyPr wrap="none" rtlCol="0">
            <a:spAutoFit/>
          </a:bodyPr>
          <a:lstStyle/>
          <a:p>
            <a:pPr algn="ctr"/>
            <a:r>
              <a:rPr lang="en-US" sz="11200" b="1" dirty="0">
                <a:solidFill>
                  <a:schemeClr val="bg1"/>
                </a:solidFill>
                <a:latin typeface="Bahnschrift" panose="020B0502040204020203" pitchFamily="34" charset="0"/>
                <a:cs typeface="Arial" panose="020B0604020202020204" pitchFamily="34" charset="0"/>
              </a:rPr>
              <a:t>DRIVER NAME</a:t>
            </a:r>
          </a:p>
        </p:txBody>
      </p:sp>
      <p:sp>
        <p:nvSpPr>
          <p:cNvPr id="7" name="TextBox 6">
            <a:extLst>
              <a:ext uri="{FF2B5EF4-FFF2-40B4-BE49-F238E27FC236}">
                <a16:creationId xmlns:a16="http://schemas.microsoft.com/office/drawing/2014/main" id="{34C4AF61-75F4-447E-90F2-83D12BD8B858}"/>
              </a:ext>
            </a:extLst>
          </p:cNvPr>
          <p:cNvSpPr txBox="1"/>
          <p:nvPr/>
        </p:nvSpPr>
        <p:spPr>
          <a:xfrm>
            <a:off x="16150031" y="4722921"/>
            <a:ext cx="4808114" cy="1446550"/>
          </a:xfrm>
          <a:prstGeom prst="rect">
            <a:avLst/>
          </a:prstGeom>
          <a:noFill/>
        </p:spPr>
        <p:txBody>
          <a:bodyPr wrap="square" spcCol="0" rtlCol="0">
            <a:spAutoFit/>
          </a:bodyPr>
          <a:lstStyle/>
          <a:p>
            <a:pPr algn="ctr"/>
            <a:r>
              <a:rPr lang="en-US" sz="8800" b="1" dirty="0">
                <a:solidFill>
                  <a:schemeClr val="bg1"/>
                </a:solidFill>
                <a:effectLst>
                  <a:glow>
                    <a:schemeClr val="accent1"/>
                  </a:glow>
                  <a:reflection stA="41000" endPos="0" dist="50800" dir="5400000" sy="-100000" algn="bl" rotWithShape="0"/>
                </a:effectLst>
                <a:latin typeface="OCR A Extended" panose="02010509020102010303" pitchFamily="50" charset="0"/>
                <a:cs typeface="Arial" panose="020B0604020202020204" pitchFamily="34" charset="0"/>
              </a:rPr>
              <a:t>2020</a:t>
            </a:r>
          </a:p>
        </p:txBody>
      </p:sp>
    </p:spTree>
    <p:extLst>
      <p:ext uri="{BB962C8B-B14F-4D97-AF65-F5344CB8AC3E}">
        <p14:creationId xmlns:p14="http://schemas.microsoft.com/office/powerpoint/2010/main" val="18634802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3441</TotalTime>
  <Words>273</Words>
  <Application>Microsoft Office PowerPoint</Application>
  <PresentationFormat>Custom</PresentationFormat>
  <Paragraphs>78</Paragraphs>
  <Slides>26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Agency FB</vt:lpstr>
      <vt:lpstr>Arial</vt:lpstr>
      <vt:lpstr>Bahnschrift</vt:lpstr>
      <vt:lpstr>Calibri</vt:lpstr>
      <vt:lpstr>Calibri Light</vt:lpstr>
      <vt:lpstr>Montserrat Regular</vt:lpstr>
      <vt:lpstr>OCR A Extended</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Quinones</dc:creator>
  <cp:lastModifiedBy>Keith Quinones</cp:lastModifiedBy>
  <cp:revision>18</cp:revision>
  <dcterms:created xsi:type="dcterms:W3CDTF">2020-02-29T17:21:22Z</dcterms:created>
  <dcterms:modified xsi:type="dcterms:W3CDTF">2020-04-01T11:00:05Z</dcterms:modified>
</cp:coreProperties>
</file>